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4.xml" ContentType="application/vnd.openxmlformats-officedocument.them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5.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6.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7.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8.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67" r:id="rId3"/>
    <p:sldMasterId id="2147483673" r:id="rId4"/>
    <p:sldMasterId id="2147483679" r:id="rId5"/>
    <p:sldMasterId id="2147483687" r:id="rId6"/>
    <p:sldMasterId id="2147483699" r:id="rId7"/>
    <p:sldMasterId id="2147483708" r:id="rId8"/>
    <p:sldMasterId id="2147483727" r:id="rId9"/>
  </p:sldMasterIdLst>
  <p:notesMasterIdLst>
    <p:notesMasterId r:id="rId43"/>
  </p:notesMasterIdLst>
  <p:sldIdLst>
    <p:sldId id="4458" r:id="rId10"/>
    <p:sldId id="289" r:id="rId11"/>
    <p:sldId id="4529" r:id="rId12"/>
    <p:sldId id="4530" r:id="rId13"/>
    <p:sldId id="4531" r:id="rId14"/>
    <p:sldId id="2145707574" r:id="rId15"/>
    <p:sldId id="2145707576" r:id="rId16"/>
    <p:sldId id="270" r:id="rId17"/>
    <p:sldId id="2145707573" r:id="rId18"/>
    <p:sldId id="2145707575" r:id="rId19"/>
    <p:sldId id="2145707577" r:id="rId20"/>
    <p:sldId id="2145707579" r:id="rId21"/>
    <p:sldId id="2145707580" r:id="rId22"/>
    <p:sldId id="2145707581" r:id="rId23"/>
    <p:sldId id="2145707583" r:id="rId24"/>
    <p:sldId id="2145707584" r:id="rId25"/>
    <p:sldId id="2145707585" r:id="rId26"/>
    <p:sldId id="2145707590" r:id="rId27"/>
    <p:sldId id="2145707591" r:id="rId28"/>
    <p:sldId id="2145707594" r:id="rId29"/>
    <p:sldId id="2145707592" r:id="rId30"/>
    <p:sldId id="2145707593" r:id="rId31"/>
    <p:sldId id="2145707597" r:id="rId32"/>
    <p:sldId id="2145707598" r:id="rId33"/>
    <p:sldId id="2145707599" r:id="rId34"/>
    <p:sldId id="2145707600" r:id="rId35"/>
    <p:sldId id="264" r:id="rId36"/>
    <p:sldId id="2145707595" r:id="rId37"/>
    <p:sldId id="2145707596" r:id="rId38"/>
    <p:sldId id="2145707601" r:id="rId39"/>
    <p:sldId id="737" r:id="rId40"/>
    <p:sldId id="256" r:id="rId41"/>
    <p:sldId id="2145707586"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2F2BD9-8586-4C1F-A7F5-16A88537524E}" v="27" dt="2023-04-26T08:42:25.7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525" autoAdjust="0"/>
  </p:normalViewPr>
  <p:slideViewPr>
    <p:cSldViewPr snapToGrid="0">
      <p:cViewPr varScale="1">
        <p:scale>
          <a:sx n="64" d="100"/>
          <a:sy n="64" d="100"/>
        </p:scale>
        <p:origin x="1320"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notesMaster" Target="notesMasters/notesMaster1.xml"/><Relationship Id="rId48" Type="http://schemas.microsoft.com/office/2015/10/relationships/revisionInfo" Target="revisionInfo.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theme" Target="theme/theme1.xml"/><Relationship Id="rId20" Type="http://schemas.openxmlformats.org/officeDocument/2006/relationships/slide" Target="slides/slide11.xml"/><Relationship Id="rId41" Type="http://schemas.openxmlformats.org/officeDocument/2006/relationships/slide" Target="slides/slide32.xml"/></Relationships>
</file>

<file path=ppt/media/hdphoto1.wdp>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0.png>
</file>

<file path=ppt/media/image31.png>
</file>

<file path=ppt/media/image32.png>
</file>

<file path=ppt/media/image33.png>
</file>

<file path=ppt/media/image4.jpe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4749DB-A697-4CAE-8852-B71D7337EB6D}" type="datetimeFigureOut">
              <a:rPr lang="en-US" smtClean="0"/>
              <a:t>04/05/2023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D24FBF-0B58-4B4B-9C56-89A2C796148C}" type="slidenum">
              <a:rPr lang="en-US" smtClean="0"/>
              <a:t>‹#›</a:t>
            </a:fld>
            <a:endParaRPr lang="en-US"/>
          </a:p>
        </p:txBody>
      </p:sp>
    </p:spTree>
    <p:extLst>
      <p:ext uri="{BB962C8B-B14F-4D97-AF65-F5344CB8AC3E}">
        <p14:creationId xmlns:p14="http://schemas.microsoft.com/office/powerpoint/2010/main" val="3300076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Helvetica Neue Light"/>
              </a:rPr>
              <a:t>When we talk about</a:t>
            </a:r>
            <a:r>
              <a:rPr lang="en-US" baseline="0" dirty="0">
                <a:latin typeface="Helvetica Neue Light"/>
              </a:rPr>
              <a:t> ‘Managerial Effectiveness’ we are talking about three key areas that managers need to focus on to drive performance. These three key areas are: </a:t>
            </a:r>
          </a:p>
          <a:p>
            <a:pPr marL="122451" indent="-122451">
              <a:buFont typeface="Arial" pitchFamily="34" charset="0"/>
              <a:buChar char="•"/>
            </a:pPr>
            <a:r>
              <a:rPr lang="en-US" baseline="0" dirty="0">
                <a:latin typeface="Helvetica Neue Light"/>
              </a:rPr>
              <a:t>Managing the Business</a:t>
            </a:r>
          </a:p>
          <a:p>
            <a:pPr marL="122451" indent="-122451">
              <a:buFont typeface="Arial" pitchFamily="34" charset="0"/>
              <a:buChar char="•"/>
            </a:pPr>
            <a:r>
              <a:rPr lang="en-US" baseline="0" dirty="0">
                <a:latin typeface="Helvetica Neue Light"/>
              </a:rPr>
              <a:t>Engaging Employees</a:t>
            </a:r>
          </a:p>
          <a:p>
            <a:pPr marL="122451" indent="-122451">
              <a:buFont typeface="Arial" pitchFamily="34" charset="0"/>
              <a:buChar char="•"/>
            </a:pPr>
            <a:r>
              <a:rPr lang="en-US" baseline="0" dirty="0">
                <a:latin typeface="Helvetica Neue Light"/>
              </a:rPr>
              <a:t>Driving Performance</a:t>
            </a:r>
          </a:p>
          <a:p>
            <a:endParaRPr lang="en-US" baseline="0" dirty="0">
              <a:latin typeface="Helvetica Neue Light"/>
            </a:endParaRPr>
          </a:p>
          <a:p>
            <a:r>
              <a:rPr lang="en-US" baseline="0" dirty="0">
                <a:latin typeface="Helvetica Neue Light"/>
              </a:rPr>
              <a:t>I’m not going to focus on how you manage the business as you know best. However the key here is how do we engage our people and help drive performance</a:t>
            </a:r>
          </a:p>
          <a:p>
            <a:endParaRPr lang="en-US" dirty="0"/>
          </a:p>
        </p:txBody>
      </p:sp>
      <p:sp>
        <p:nvSpPr>
          <p:cNvPr id="4" name="Slide Number Placeholder 3"/>
          <p:cNvSpPr>
            <a:spLocks noGrp="1"/>
          </p:cNvSpPr>
          <p:nvPr>
            <p:ph type="sldNum" sz="quarter" idx="5"/>
          </p:nvPr>
        </p:nvSpPr>
        <p:spPr/>
        <p:txBody>
          <a:bodyPr/>
          <a:lstStyle/>
          <a:p>
            <a:fld id="{7DD24FBF-0B58-4B4B-9C56-89A2C796148C}" type="slidenum">
              <a:rPr lang="en-US" smtClean="0"/>
              <a:t>5</a:t>
            </a:fld>
            <a:endParaRPr lang="en-US"/>
          </a:p>
        </p:txBody>
      </p:sp>
    </p:spTree>
    <p:extLst>
      <p:ext uri="{BB962C8B-B14F-4D97-AF65-F5344CB8AC3E}">
        <p14:creationId xmlns:p14="http://schemas.microsoft.com/office/powerpoint/2010/main" val="15005681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reading the text- so what does this mean for you- next slide</a:t>
            </a:r>
          </a:p>
        </p:txBody>
      </p:sp>
      <p:sp>
        <p:nvSpPr>
          <p:cNvPr id="4" name="Slide Number Placeholder 3"/>
          <p:cNvSpPr>
            <a:spLocks noGrp="1"/>
          </p:cNvSpPr>
          <p:nvPr>
            <p:ph type="sldNum" sz="quarter" idx="5"/>
          </p:nvPr>
        </p:nvSpPr>
        <p:spPr/>
        <p:txBody>
          <a:bodyPr/>
          <a:lstStyle/>
          <a:p>
            <a:fld id="{7DD24FBF-0B58-4B4B-9C56-89A2C796148C}" type="slidenum">
              <a:rPr lang="en-US" smtClean="0"/>
              <a:t>16</a:t>
            </a:fld>
            <a:endParaRPr lang="en-US"/>
          </a:p>
        </p:txBody>
      </p:sp>
    </p:spTree>
    <p:extLst>
      <p:ext uri="{BB962C8B-B14F-4D97-AF65-F5344CB8AC3E}">
        <p14:creationId xmlns:p14="http://schemas.microsoft.com/office/powerpoint/2010/main" val="7926841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means that your support for the employee should replicate the 70-20-10 principle.</a:t>
            </a:r>
            <a:r>
              <a:rPr lang="en-US" b="0" i="0" dirty="0">
                <a:solidFill>
                  <a:srgbClr val="4D5156"/>
                </a:solidFill>
                <a:effectLst/>
                <a:latin typeface="Google Sans"/>
              </a:rPr>
              <a:t> The 70-20-10 rule reveals that </a:t>
            </a:r>
            <a:r>
              <a:rPr lang="en-US" b="0" i="0" dirty="0">
                <a:solidFill>
                  <a:srgbClr val="040C28"/>
                </a:solidFill>
                <a:effectLst/>
                <a:latin typeface="Google Sans"/>
              </a:rPr>
              <a:t>individuals tend to learn 70% of their knowledge from challenging experiences and assignments, 20% from developmental relationships, and 10% from coursework and training</a:t>
            </a:r>
            <a:r>
              <a:rPr lang="en-US" b="0" i="0" dirty="0">
                <a:solidFill>
                  <a:srgbClr val="4D5156"/>
                </a:solidFill>
                <a:effectLst/>
                <a:latin typeface="Google Sans"/>
              </a:rPr>
              <a:t>.</a:t>
            </a:r>
            <a:endParaRPr lang="en-US" dirty="0"/>
          </a:p>
          <a:p>
            <a:endParaRPr lang="en-US" dirty="0"/>
          </a:p>
        </p:txBody>
      </p:sp>
      <p:sp>
        <p:nvSpPr>
          <p:cNvPr id="4" name="Slide Number Placeholder 3"/>
          <p:cNvSpPr>
            <a:spLocks noGrp="1"/>
          </p:cNvSpPr>
          <p:nvPr>
            <p:ph type="sldNum" sz="quarter" idx="5"/>
          </p:nvPr>
        </p:nvSpPr>
        <p:spPr/>
        <p:txBody>
          <a:bodyPr/>
          <a:lstStyle/>
          <a:p>
            <a:fld id="{7DD24FBF-0B58-4B4B-9C56-89A2C796148C}" type="slidenum">
              <a:rPr lang="en-US" smtClean="0"/>
              <a:t>17</a:t>
            </a:fld>
            <a:endParaRPr lang="en-US"/>
          </a:p>
        </p:txBody>
      </p:sp>
    </p:spTree>
    <p:extLst>
      <p:ext uri="{BB962C8B-B14F-4D97-AF65-F5344CB8AC3E}">
        <p14:creationId xmlns:p14="http://schemas.microsoft.com/office/powerpoint/2010/main" val="4508525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70-20-10 is a model of learning, but needs to be in chronological order where 10% structured learning should be an ideal development before they actually  apply it, example- Presentation skills,</a:t>
            </a:r>
          </a:p>
          <a:p>
            <a:endParaRPr lang="en-US" dirty="0"/>
          </a:p>
          <a:p>
            <a:r>
              <a:rPr lang="en-US" dirty="0"/>
              <a:t>Once the goal is set- then feedback and coaching should be part of the learning cycle.</a:t>
            </a:r>
          </a:p>
        </p:txBody>
      </p:sp>
      <p:sp>
        <p:nvSpPr>
          <p:cNvPr id="4" name="Slide Number Placeholder 3"/>
          <p:cNvSpPr>
            <a:spLocks noGrp="1"/>
          </p:cNvSpPr>
          <p:nvPr>
            <p:ph type="sldNum" sz="quarter" idx="5"/>
          </p:nvPr>
        </p:nvSpPr>
        <p:spPr/>
        <p:txBody>
          <a:bodyPr/>
          <a:lstStyle/>
          <a:p>
            <a:fld id="{7DD24FBF-0B58-4B4B-9C56-89A2C796148C}" type="slidenum">
              <a:rPr lang="en-US" smtClean="0"/>
              <a:t>19</a:t>
            </a:fld>
            <a:endParaRPr lang="en-US"/>
          </a:p>
        </p:txBody>
      </p:sp>
    </p:spTree>
    <p:extLst>
      <p:ext uri="{BB962C8B-B14F-4D97-AF65-F5344CB8AC3E}">
        <p14:creationId xmlns:p14="http://schemas.microsoft.com/office/powerpoint/2010/main" val="12584729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SMART- accountability. Part of the plan is to add accountability.- Employee needs to take accountability of the </a:t>
            </a:r>
            <a:r>
              <a:rPr lang="en-US" dirty="0" err="1"/>
              <a:t>pln</a:t>
            </a:r>
            <a:r>
              <a:rPr lang="en-US" dirty="0"/>
              <a:t> and managers need to support</a:t>
            </a:r>
          </a:p>
          <a:p>
            <a:r>
              <a:rPr lang="en-US" dirty="0"/>
              <a:t>Ex- Coaching- If you tell the associate to get a coach then the goal is SMART only if they add an action- meet twice with my coach to address the following topics</a:t>
            </a:r>
          </a:p>
        </p:txBody>
      </p:sp>
      <p:sp>
        <p:nvSpPr>
          <p:cNvPr id="4" name="Slide Number Placeholder 3"/>
          <p:cNvSpPr>
            <a:spLocks noGrp="1"/>
          </p:cNvSpPr>
          <p:nvPr>
            <p:ph type="sldNum" sz="quarter" idx="5"/>
          </p:nvPr>
        </p:nvSpPr>
        <p:spPr/>
        <p:txBody>
          <a:bodyPr/>
          <a:lstStyle/>
          <a:p>
            <a:fld id="{7DD24FBF-0B58-4B4B-9C56-89A2C796148C}" type="slidenum">
              <a:rPr lang="en-US" smtClean="0"/>
              <a:t>21</a:t>
            </a:fld>
            <a:endParaRPr lang="en-US"/>
          </a:p>
        </p:txBody>
      </p:sp>
    </p:spTree>
    <p:extLst>
      <p:ext uri="{BB962C8B-B14F-4D97-AF65-F5344CB8AC3E}">
        <p14:creationId xmlns:p14="http://schemas.microsoft.com/office/powerpoint/2010/main" val="13340655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Promotion - example</a:t>
            </a:r>
          </a:p>
        </p:txBody>
      </p:sp>
      <p:sp>
        <p:nvSpPr>
          <p:cNvPr id="4" name="Slide Number Placeholder 3"/>
          <p:cNvSpPr>
            <a:spLocks noGrp="1"/>
          </p:cNvSpPr>
          <p:nvPr>
            <p:ph type="sldNum" sz="quarter" idx="5"/>
          </p:nvPr>
        </p:nvSpPr>
        <p:spPr/>
        <p:txBody>
          <a:bodyPr/>
          <a:lstStyle/>
          <a:p>
            <a:fld id="{7DD24FBF-0B58-4B4B-9C56-89A2C796148C}" type="slidenum">
              <a:rPr lang="en-US" smtClean="0"/>
              <a:t>22</a:t>
            </a:fld>
            <a:endParaRPr lang="en-US"/>
          </a:p>
        </p:txBody>
      </p:sp>
    </p:spTree>
    <p:extLst>
      <p:ext uri="{BB962C8B-B14F-4D97-AF65-F5344CB8AC3E}">
        <p14:creationId xmlns:p14="http://schemas.microsoft.com/office/powerpoint/2010/main" val="3333181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Providing feedback and coaching enables your staff to:</a:t>
            </a:r>
          </a:p>
          <a:p>
            <a:r>
              <a:rPr lang="en-US" dirty="0"/>
              <a:t>work towards and reach their goals</a:t>
            </a:r>
          </a:p>
          <a:p>
            <a:r>
              <a:rPr lang="en-US" dirty="0"/>
              <a:t>develop their skills</a:t>
            </a:r>
          </a:p>
          <a:p>
            <a:r>
              <a:rPr lang="en-US" dirty="0"/>
              <a:t>learn how to better perform on the job with your coaching and support</a:t>
            </a:r>
          </a:p>
          <a:p>
            <a:endParaRPr lang="en-US" dirty="0"/>
          </a:p>
          <a:p>
            <a:r>
              <a:rPr lang="en-US" dirty="0"/>
              <a:t>There are different types of situations where you can use feedback and coaching:</a:t>
            </a:r>
          </a:p>
          <a:p>
            <a:r>
              <a:rPr lang="en-US" dirty="0"/>
              <a:t>1. During the performance appraisal reviews</a:t>
            </a:r>
          </a:p>
          <a:p>
            <a:r>
              <a:rPr lang="en-US" dirty="0"/>
              <a:t>2. As tools which will support objective setting and delegation</a:t>
            </a:r>
          </a:p>
          <a:p>
            <a:r>
              <a:rPr lang="en-US" dirty="0"/>
              <a:t>When discussing the progress of the employee on achieving their objectives, giving feedback is necessary in order to share your observations and the impact that their actions had. It is also a way to communicate whether their action/ behaviour is effective and achieves the necessary outcomes or is ineffective and needs to change.</a:t>
            </a:r>
          </a:p>
          <a:p>
            <a:endParaRPr lang="en-US" dirty="0"/>
          </a:p>
          <a:p>
            <a:r>
              <a:rPr lang="en-US" dirty="0"/>
              <a:t>3. For career development</a:t>
            </a:r>
          </a:p>
          <a:p>
            <a:r>
              <a:rPr lang="en-US" dirty="0"/>
              <a:t>Developing the employees is part of a manager’s role and also is a driver of engagement.</a:t>
            </a:r>
          </a:p>
          <a:p>
            <a:endParaRPr lang="en-US" dirty="0"/>
          </a:p>
          <a:p>
            <a:r>
              <a:rPr lang="en-US" dirty="0"/>
              <a:t>4. For general on the job training</a:t>
            </a:r>
          </a:p>
          <a:p>
            <a:r>
              <a:rPr lang="en-US" dirty="0"/>
              <a:t>You use feedback when you want to ensure that the employee will continue with an effective behaviour or will change an ineffective behaviour.</a:t>
            </a:r>
          </a:p>
          <a:p>
            <a:endParaRPr lang="en-US" dirty="0"/>
          </a:p>
          <a:p>
            <a:endParaRPr lang="en-US" dirty="0"/>
          </a:p>
        </p:txBody>
      </p:sp>
      <p:sp>
        <p:nvSpPr>
          <p:cNvPr id="4" name="Slide Number Placeholder 3"/>
          <p:cNvSpPr>
            <a:spLocks noGrp="1"/>
          </p:cNvSpPr>
          <p:nvPr>
            <p:ph type="sldNum" sz="quarter" idx="5"/>
          </p:nvPr>
        </p:nvSpPr>
        <p:spPr/>
        <p:txBody>
          <a:bodyPr/>
          <a:lstStyle/>
          <a:p>
            <a:fld id="{7DD24FBF-0B58-4B4B-9C56-89A2C796148C}" type="slidenum">
              <a:rPr lang="en-US" smtClean="0"/>
              <a:t>24</a:t>
            </a:fld>
            <a:endParaRPr lang="en-US"/>
          </a:p>
        </p:txBody>
      </p:sp>
    </p:spTree>
    <p:extLst>
      <p:ext uri="{BB962C8B-B14F-4D97-AF65-F5344CB8AC3E}">
        <p14:creationId xmlns:p14="http://schemas.microsoft.com/office/powerpoint/2010/main" val="38230838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This is the typical </a:t>
            </a:r>
            <a:r>
              <a:rPr lang="en-GB" dirty="0"/>
              <a:t>approach that managers </a:t>
            </a:r>
            <a:r>
              <a:rPr lang="en-GB" baseline="0" dirty="0"/>
              <a:t>use when</a:t>
            </a:r>
            <a:r>
              <a:rPr lang="en-GB" dirty="0"/>
              <a:t> managing their</a:t>
            </a:r>
            <a:r>
              <a:rPr lang="en-GB" baseline="0" dirty="0"/>
              <a:t> employees’ on tasks given</a:t>
            </a:r>
            <a:r>
              <a:rPr lang="en-GB" dirty="0"/>
              <a:t> or objectives set to enable them to achieve expected performance standards. </a:t>
            </a:r>
          </a:p>
          <a:p>
            <a:endParaRPr lang="en-GB" dirty="0"/>
          </a:p>
          <a:p>
            <a:r>
              <a:rPr lang="en-GB" dirty="0"/>
              <a:t>Effective performance management</a:t>
            </a:r>
            <a:r>
              <a:rPr lang="en-GB" baseline="0" dirty="0"/>
              <a:t>  will rely on both formal and informal activities that continue to support the development of a performance driven culture within Al-</a:t>
            </a:r>
            <a:r>
              <a:rPr lang="en-GB" baseline="0" dirty="0" err="1"/>
              <a:t>futtaim</a:t>
            </a:r>
            <a:endParaRPr lang="en-GB" baseline="0" dirty="0"/>
          </a:p>
          <a:p>
            <a:r>
              <a:rPr lang="en-GB" baseline="0" dirty="0"/>
              <a:t>Part of your </a:t>
            </a:r>
            <a:r>
              <a:rPr lang="en-GB" dirty="0"/>
              <a:t> management</a:t>
            </a:r>
            <a:r>
              <a:rPr lang="en-GB" baseline="0" dirty="0"/>
              <a:t> role and responsibilities is for you to provide</a:t>
            </a:r>
            <a:r>
              <a:rPr lang="en-GB" dirty="0"/>
              <a:t> </a:t>
            </a:r>
            <a:r>
              <a:rPr lang="en-GB" baseline="0" dirty="0"/>
              <a:t>a “high challenge” and “high support” environment in order to ensure we meet our overall targets and strategic objectives.</a:t>
            </a:r>
          </a:p>
          <a:p>
            <a:endParaRPr lang="en-GB" baseline="0" dirty="0"/>
          </a:p>
          <a:p>
            <a:r>
              <a:rPr lang="en-GB" dirty="0"/>
              <a:t>Both feedback and coaching are </a:t>
            </a:r>
            <a:r>
              <a:rPr lang="en-GB" baseline="0" dirty="0"/>
              <a:t>critical for</a:t>
            </a:r>
            <a:r>
              <a:rPr lang="en-GB" dirty="0"/>
              <a:t> </a:t>
            </a:r>
            <a:r>
              <a:rPr lang="en-GB" baseline="0" dirty="0"/>
              <a:t>effective performance management and it is expected that ongoing formal and informal feedback take place consistently during the year.  </a:t>
            </a:r>
          </a:p>
          <a:p>
            <a:endParaRPr lang="en-GB" dirty="0"/>
          </a:p>
          <a:p>
            <a:endParaRPr lang="en-GB" baseline="0" dirty="0"/>
          </a:p>
          <a:p>
            <a:r>
              <a:rPr lang="en-GB" i="1" dirty="0"/>
              <a:t>TRANSITION</a:t>
            </a:r>
            <a:r>
              <a:rPr lang="en-GB" dirty="0"/>
              <a:t>: Let’s take a look at what effective feedback looks like first...</a:t>
            </a:r>
            <a:endParaRPr lang="en-GB" baseline="0" dirty="0"/>
          </a:p>
          <a:p>
            <a:endParaRPr lang="en-US" dirty="0"/>
          </a:p>
        </p:txBody>
      </p:sp>
      <p:sp>
        <p:nvSpPr>
          <p:cNvPr id="4" name="Slide Number Placeholder 3"/>
          <p:cNvSpPr>
            <a:spLocks noGrp="1"/>
          </p:cNvSpPr>
          <p:nvPr>
            <p:ph type="sldNum" sz="quarter" idx="5"/>
          </p:nvPr>
        </p:nvSpPr>
        <p:spPr/>
        <p:txBody>
          <a:bodyPr/>
          <a:lstStyle/>
          <a:p>
            <a:fld id="{7DD24FBF-0B58-4B4B-9C56-89A2C796148C}" type="slidenum">
              <a:rPr lang="en-US" smtClean="0"/>
              <a:t>26</a:t>
            </a:fld>
            <a:endParaRPr lang="en-US"/>
          </a:p>
        </p:txBody>
      </p:sp>
    </p:spTree>
    <p:extLst>
      <p:ext uri="{BB962C8B-B14F-4D97-AF65-F5344CB8AC3E}">
        <p14:creationId xmlns:p14="http://schemas.microsoft.com/office/powerpoint/2010/main" val="203645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Shape 364"/>
          <p:cNvSpPr>
            <a:spLocks noGrp="1" noRot="1" noChangeAspect="1" noChangeArrowheads="1"/>
            <a:extLst>
              <a:ext uri="smNativeData">
                <pr:smNativeData xmlns:pr="smNativeData" xmlns:p14="http://schemas.microsoft.com/office/powerpoint/2010/main" xmlns="" val="SMDATA_13_QtXWYBMAAAAlAAAAZAAAAC0AAAAAkAAAAEgAAACQ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IAEOhM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YAgAAOAQAANgnAABQGQAAEAAAACYAAAAIAAAAAQ8AAAAAAAA="/>
              </a:ext>
            </a:extLst>
          </p:cNvSpPr>
          <p:nvPr>
            <p:ph type="sldImg"/>
          </p:nvPr>
        </p:nvSpPr>
        <p:spPr>
          <a:xfrm>
            <a:off x="381000" y="685800"/>
            <a:ext cx="6096000" cy="3429000"/>
          </a:xfrm>
          <a:prstGeom prst="rect">
            <a:avLst/>
          </a:prstGeom>
        </p:spPr>
        <p:txBody>
          <a:bodyPr/>
          <a:lstStyle/>
          <a:p>
            <a:endParaRPr/>
          </a:p>
        </p:txBody>
      </p:sp>
      <p:sp>
        <p:nvSpPr>
          <p:cNvPr id="3" name="Shape 365"/>
          <p:cNvSpPr>
            <a:spLocks noGrp="1" noChangeArrowheads="1"/>
            <a:extLst>
              <a:ext uri="smNativeData">
                <pr:smNativeData xmlns:pr="smNativeData" xmlns:p14="http://schemas.microsoft.com/office/powerpoint/2010/main" xmlns="" val="SMDATA_13_QtXWYBMAAAAlAAAAZAAAAA0AAAAAkAAAAEgAAACQ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BsCecg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gBQAAuBoAAJAkAAAINAAAEAAAACYAAAAIAAAAAY8AAAAAAAA="/>
              </a:ext>
            </a:extLst>
          </p:cNvSpPr>
          <p:nvPr>
            <p:ph type="body" idx="1"/>
          </p:nvPr>
        </p:nvSpPr>
        <p:spPr>
          <a:xfrm>
            <a:off x="914400" y="4343400"/>
            <a:ext cx="5029200" cy="4114800"/>
          </a:xfrm>
          <a:prstGeom prst="rect">
            <a:avLst/>
          </a:prstGeom>
        </p:spPr>
        <p:txBody>
          <a:bodyPr/>
          <a:lstStyle>
            <a:lvl1pPr defTabSz="913130">
              <a:lnSpc>
                <a:spcPct val="100000"/>
              </a:lnSpc>
              <a:tabLst/>
              <a:defRPr sz="1200" b="1">
                <a:solidFill>
                  <a:srgbClr val="44546A"/>
                </a:solidFill>
                <a:latin typeface="Arial" pitchFamily="2" charset="0"/>
                <a:ea typeface="Arial" pitchFamily="2" charset="0"/>
                <a:cs typeface="Arial" pitchFamily="2" charset="0"/>
              </a:defRPr>
            </a:lvl1pPr>
          </a:lstStyle>
          <a:p>
            <a:r>
              <a:rPr lang="en-gb" b="0" dirty="0"/>
              <a:t>People are often confused about the definition of coaching and how it differs from feedback. </a:t>
            </a:r>
          </a:p>
          <a:p>
            <a:endParaRPr lang="en-gb" b="0" dirty="0"/>
          </a:p>
          <a:p>
            <a:r>
              <a:rPr lang="en-gb" b="0" dirty="0"/>
              <a:t>While there may be some overlap, these are two very distinct methods of interaction. </a:t>
            </a:r>
          </a:p>
          <a:p>
            <a:endParaRPr lang="en-gb" b="0" dirty="0"/>
          </a:p>
          <a:p>
            <a:r>
              <a:rPr lang="en-gb" b="0" dirty="0"/>
              <a:t>There is a difference in FOCUS, PURPOSE, and MEANS.</a:t>
            </a:r>
          </a:p>
          <a:p>
            <a:endParaRPr lang="en-gb" b="0" dirty="0"/>
          </a:p>
          <a:p>
            <a:r>
              <a:rPr lang="en-gb" b="0" dirty="0"/>
              <a:t>The FOCUS of feedback is on past behaviour. The FOCUS of coaching is on future behaviour.</a:t>
            </a:r>
          </a:p>
          <a:p>
            <a:endParaRPr lang="en-gb" b="0" dirty="0"/>
          </a:p>
          <a:p>
            <a:r>
              <a:rPr lang="en-gb" b="0" dirty="0"/>
              <a:t>The PURPOSE of feedback is to evaluate and correct. The PURPOSE of coaching is to develop.</a:t>
            </a:r>
          </a:p>
          <a:p>
            <a:endParaRPr lang="en-gb" b="0" dirty="0"/>
          </a:p>
          <a:p>
            <a:r>
              <a:rPr lang="en-gb" b="0" dirty="0"/>
              <a:t>The MEANS of feedback is by telling. The MEANS of coaching is by asking and helping a person to find their own way. </a:t>
            </a:r>
          </a:p>
          <a:p>
            <a:endParaRPr lang="en-gb" b="0" dirty="0"/>
          </a:p>
          <a:p>
            <a:r>
              <a:rPr lang="en-gb" b="0" dirty="0"/>
              <a:t>Both tools are important, and every leader needs to have both in their toolkit. </a:t>
            </a:r>
          </a:p>
          <a:p>
            <a:pPr marL="0" marR="0" indent="0" defTabSz="913130">
              <a:lnSpc>
                <a:spcPct val="100000"/>
              </a:lnSpc>
              <a:spcBef>
                <a:spcPts val="0"/>
              </a:spcBef>
              <a:spcAft>
                <a:spcPts val="0"/>
              </a:spcAft>
              <a:buNone/>
              <a:tabLst/>
            </a:pPr>
            <a:r>
              <a:rPr lang="en-gb" b="0" dirty="0"/>
              <a:t>It is also important to note that sometimes we use the term ‘coaching’ in a negative sense, </a:t>
            </a:r>
            <a:r>
              <a:rPr lang="en-gb" b="0" dirty="0" err="1"/>
              <a:t>i.e</a:t>
            </a:r>
            <a:r>
              <a:rPr lang="en-gb" b="0" dirty="0"/>
              <a:t> if someone is underperforming, we say “he needs coaching”. However, coaching is a very POSITIVE TOOL that can be used for people’s growth, development, and problem-solving in almost all situations. What we want to say very clearly here is: we believe that coaching should be the PRINCIPLE TOOL of the manager and should be used much more frequently than corrective feedback.</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D24FBF-0B58-4B4B-9C56-89A2C796148C}" type="slidenum">
              <a:rPr lang="en-US" smtClean="0"/>
              <a:t>29</a:t>
            </a:fld>
            <a:endParaRPr lang="en-US"/>
          </a:p>
        </p:txBody>
      </p:sp>
    </p:spTree>
    <p:extLst>
      <p:ext uri="{BB962C8B-B14F-4D97-AF65-F5344CB8AC3E}">
        <p14:creationId xmlns:p14="http://schemas.microsoft.com/office/powerpoint/2010/main" val="36513315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D24FBF-0B58-4B4B-9C56-89A2C796148C}" type="slidenum">
              <a:rPr lang="en-US" smtClean="0"/>
              <a:t>32</a:t>
            </a:fld>
            <a:endParaRPr lang="en-US"/>
          </a:p>
        </p:txBody>
      </p:sp>
    </p:spTree>
    <p:extLst>
      <p:ext uri="{BB962C8B-B14F-4D97-AF65-F5344CB8AC3E}">
        <p14:creationId xmlns:p14="http://schemas.microsoft.com/office/powerpoint/2010/main" val="2096070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GB" sz="1200" b="0" i="0" u="none" strike="noStrike" cap="none" dirty="0">
                <a:solidFill>
                  <a:srgbClr val="000000"/>
                </a:solidFill>
                <a:effectLst/>
                <a:latin typeface="Arial"/>
                <a:ea typeface="Arial"/>
                <a:cs typeface="Arial"/>
                <a:sym typeface="Arial"/>
              </a:rPr>
              <a:t>Gallup went more in-depth and had respondents identify which manager </a:t>
            </a:r>
            <a:r>
              <a:rPr lang="en-GB" sz="1200" b="0" i="0" u="none" strike="noStrike" cap="none" dirty="0" err="1">
                <a:solidFill>
                  <a:srgbClr val="000000"/>
                </a:solidFill>
                <a:effectLst/>
                <a:latin typeface="Arial"/>
                <a:ea typeface="Arial"/>
                <a:cs typeface="Arial"/>
                <a:sym typeface="Arial"/>
              </a:rPr>
              <a:t>behaviors</a:t>
            </a:r>
            <a:r>
              <a:rPr lang="en-GB" sz="1200" b="0" i="0" u="none" strike="noStrike" cap="none" dirty="0">
                <a:solidFill>
                  <a:srgbClr val="000000"/>
                </a:solidFill>
                <a:effectLst/>
                <a:latin typeface="Arial"/>
                <a:ea typeface="Arial"/>
                <a:cs typeface="Arial"/>
                <a:sym typeface="Arial"/>
              </a:rPr>
              <a:t> made them feel engaged and more likely to stay.</a:t>
            </a:r>
            <a:endParaRPr lang="en-GB" sz="1200" b="1" i="0" u="none" strike="noStrike" cap="none" dirty="0">
              <a:solidFill>
                <a:srgbClr val="000000"/>
              </a:solidFill>
              <a:effectLst/>
              <a:latin typeface="Arial"/>
              <a:ea typeface="Arial"/>
              <a:cs typeface="Arial"/>
              <a:sym typeface="Arial"/>
            </a:endParaRPr>
          </a:p>
          <a:p>
            <a:pPr marL="158750" indent="0">
              <a:buNone/>
            </a:pPr>
            <a:endParaRPr lang="en-GB" sz="1200" b="1" i="0" u="none" strike="noStrike" cap="none" dirty="0">
              <a:solidFill>
                <a:srgbClr val="000000"/>
              </a:solidFill>
              <a:effectLst/>
              <a:latin typeface="Arial"/>
              <a:ea typeface="Arial"/>
              <a:cs typeface="Arial"/>
              <a:sym typeface="Arial"/>
            </a:endParaRPr>
          </a:p>
          <a:p>
            <a:pPr marL="387350" indent="-228600">
              <a:buAutoNum type="arabicPeriod"/>
            </a:pPr>
            <a:r>
              <a:rPr lang="en-GB" sz="1200" b="1" i="0" u="none" strike="noStrike" cap="none" dirty="0">
                <a:solidFill>
                  <a:srgbClr val="000000"/>
                </a:solidFill>
                <a:effectLst/>
                <a:latin typeface="Arial"/>
                <a:ea typeface="Arial"/>
                <a:cs typeface="Arial"/>
                <a:sym typeface="Arial"/>
              </a:rPr>
              <a:t>Clear, open and regular communication</a:t>
            </a:r>
          </a:p>
          <a:p>
            <a:pPr marL="158750" indent="0">
              <a:buNone/>
            </a:pPr>
            <a:r>
              <a:rPr lang="en-GB" sz="1200" b="0" i="0" u="none" strike="noStrike" cap="none" dirty="0">
                <a:solidFill>
                  <a:srgbClr val="000000"/>
                </a:solidFill>
                <a:effectLst/>
                <a:latin typeface="Arial"/>
                <a:ea typeface="Arial"/>
                <a:cs typeface="Arial"/>
                <a:sym typeface="Arial"/>
              </a:rPr>
              <a:t>Simply put, the more communication an employee has with their manager, the more engaged they feel. This can be in almost any form — email, phone calls, meetings, etc. The study found that regular meetings can result in employees being three times more engaged.</a:t>
            </a:r>
            <a:br>
              <a:rPr lang="en-GB" sz="1200" b="0" i="0" u="none" strike="noStrike" cap="none" dirty="0">
                <a:solidFill>
                  <a:srgbClr val="000000"/>
                </a:solidFill>
                <a:effectLst/>
                <a:latin typeface="Arial"/>
                <a:ea typeface="Arial"/>
                <a:cs typeface="Arial"/>
                <a:sym typeface="Arial"/>
              </a:rPr>
            </a:br>
            <a:r>
              <a:rPr lang="en-GB" sz="1200" b="0" i="0" u="none" strike="noStrike" cap="none" dirty="0">
                <a:solidFill>
                  <a:srgbClr val="000000"/>
                </a:solidFill>
                <a:effectLst/>
                <a:latin typeface="Arial"/>
                <a:ea typeface="Arial"/>
                <a:cs typeface="Arial"/>
                <a:sym typeface="Arial"/>
              </a:rPr>
              <a:t>And work talk is just the half of it. Employees are truly engaged when they feel their managers care about their lives outside of the office. When workers can form a personal connection with their managers, they’re much more likely to stick around.</a:t>
            </a:r>
          </a:p>
          <a:p>
            <a:pPr marL="158750" indent="0">
              <a:buNone/>
            </a:pPr>
            <a:endParaRPr lang="en-GB" sz="1200" b="0" i="0" u="none" strike="noStrike" cap="none" dirty="0">
              <a:solidFill>
                <a:srgbClr val="000000"/>
              </a:solidFill>
              <a:effectLst/>
              <a:latin typeface="Arial"/>
              <a:ea typeface="Arial"/>
              <a:cs typeface="Arial"/>
              <a:sym typeface="Arial"/>
            </a:endParaRPr>
          </a:p>
          <a:p>
            <a:pPr marL="158750" indent="0">
              <a:buNone/>
            </a:pPr>
            <a:r>
              <a:rPr lang="en-GB" sz="1200" b="1" i="0" u="none" strike="noStrike" cap="none" dirty="0">
                <a:solidFill>
                  <a:srgbClr val="000000"/>
                </a:solidFill>
                <a:effectLst/>
                <a:latin typeface="Arial"/>
                <a:ea typeface="Arial"/>
                <a:cs typeface="Arial"/>
                <a:sym typeface="Arial"/>
              </a:rPr>
              <a:t>2. Frequent feedback on role &amp; progress</a:t>
            </a:r>
          </a:p>
          <a:p>
            <a:pPr marL="158750" indent="0">
              <a:buNone/>
            </a:pPr>
            <a:r>
              <a:rPr lang="en-GB" sz="1200" b="0" i="0" u="none" strike="noStrike" cap="none" dirty="0">
                <a:solidFill>
                  <a:srgbClr val="000000"/>
                </a:solidFill>
                <a:effectLst/>
                <a:latin typeface="Arial"/>
                <a:ea typeface="Arial"/>
                <a:cs typeface="Arial"/>
                <a:sym typeface="Arial"/>
              </a:rPr>
              <a:t>Those surveyed said frequent feedback from their managers made them more engaged. When employees aren’t clear on their goals, duties or how they’re performing, they can feel disconnected from the organization. When managers consistently discuss responsibilities and progress, employees are much more focused and engaged.</a:t>
            </a:r>
          </a:p>
          <a:p>
            <a:pPr marL="158750" indent="0">
              <a:buNone/>
            </a:pPr>
            <a:endParaRPr lang="en-GB" sz="1200" b="0" i="0" u="none" strike="noStrike" cap="none" dirty="0">
              <a:solidFill>
                <a:srgbClr val="000000"/>
              </a:solidFill>
              <a:effectLst/>
              <a:latin typeface="Arial"/>
              <a:ea typeface="Arial"/>
              <a:cs typeface="Arial"/>
              <a:sym typeface="Arial"/>
            </a:endParaRPr>
          </a:p>
          <a:p>
            <a:pPr marL="158750" indent="0">
              <a:buNone/>
            </a:pPr>
            <a:r>
              <a:rPr lang="en-GB" sz="1200" b="0" i="0" u="none" strike="noStrike" cap="none" dirty="0">
                <a:solidFill>
                  <a:srgbClr val="000000"/>
                </a:solidFill>
                <a:effectLst/>
                <a:latin typeface="Arial"/>
                <a:ea typeface="Arial"/>
                <a:cs typeface="Arial"/>
                <a:sym typeface="Arial"/>
              </a:rPr>
              <a:t>You might say this is applicable for everyone- Yes that’s true, but then let’s go back to our localisation strategy and the need to engage and retain our National workforce and create that competitive advantage for them</a:t>
            </a:r>
          </a:p>
          <a:p>
            <a:pPr marL="158750" indent="0">
              <a:buNone/>
            </a:pPr>
            <a:endParaRPr lang="en-GB" sz="1200" b="0" i="0" u="none" strike="noStrike" cap="none" dirty="0">
              <a:solidFill>
                <a:srgbClr val="000000"/>
              </a:solidFill>
              <a:effectLst/>
              <a:latin typeface="Arial"/>
              <a:ea typeface="Arial"/>
              <a:cs typeface="Arial"/>
              <a:sym typeface="Arial"/>
            </a:endParaRPr>
          </a:p>
          <a:p>
            <a:endParaRPr lang="en-US" dirty="0"/>
          </a:p>
        </p:txBody>
      </p:sp>
      <p:sp>
        <p:nvSpPr>
          <p:cNvPr id="4" name="Slide Number Placeholder 3"/>
          <p:cNvSpPr>
            <a:spLocks noGrp="1"/>
          </p:cNvSpPr>
          <p:nvPr>
            <p:ph type="sldNum" sz="quarter" idx="5"/>
          </p:nvPr>
        </p:nvSpPr>
        <p:spPr/>
        <p:txBody>
          <a:bodyPr/>
          <a:lstStyle/>
          <a:p>
            <a:fld id="{7DD24FBF-0B58-4B4B-9C56-89A2C796148C}" type="slidenum">
              <a:rPr lang="en-US" smtClean="0"/>
              <a:t>6</a:t>
            </a:fld>
            <a:endParaRPr lang="en-US"/>
          </a:p>
        </p:txBody>
      </p:sp>
    </p:spTree>
    <p:extLst>
      <p:ext uri="{BB962C8B-B14F-4D97-AF65-F5344CB8AC3E}">
        <p14:creationId xmlns:p14="http://schemas.microsoft.com/office/powerpoint/2010/main" val="88133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a:t>
            </a:r>
          </a:p>
          <a:p>
            <a:pPr marL="139700" indent="0">
              <a:buNone/>
            </a:pPr>
            <a:endParaRPr lang="en-US" dirty="0"/>
          </a:p>
        </p:txBody>
      </p:sp>
    </p:spTree>
    <p:extLst>
      <p:ext uri="{BB962C8B-B14F-4D97-AF65-F5344CB8AC3E}">
        <p14:creationId xmlns:p14="http://schemas.microsoft.com/office/powerpoint/2010/main" val="40311158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dirty="0"/>
          </a:p>
        </p:txBody>
      </p:sp>
    </p:spTree>
    <p:extLst>
      <p:ext uri="{BB962C8B-B14F-4D97-AF65-F5344CB8AC3E}">
        <p14:creationId xmlns:p14="http://schemas.microsoft.com/office/powerpoint/2010/main" val="3552179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think the IDP as just a plan, however it requires a lot of thinking and the benefits are tremendous</a:t>
            </a:r>
          </a:p>
        </p:txBody>
      </p:sp>
      <p:sp>
        <p:nvSpPr>
          <p:cNvPr id="4" name="Slide Number Placeholder 3"/>
          <p:cNvSpPr>
            <a:spLocks noGrp="1"/>
          </p:cNvSpPr>
          <p:nvPr>
            <p:ph type="sldNum" sz="quarter" idx="5"/>
          </p:nvPr>
        </p:nvSpPr>
        <p:spPr/>
        <p:txBody>
          <a:bodyPr/>
          <a:lstStyle/>
          <a:p>
            <a:fld id="{7DD24FBF-0B58-4B4B-9C56-89A2C796148C}" type="slidenum">
              <a:rPr lang="en-US" smtClean="0"/>
              <a:t>10</a:t>
            </a:fld>
            <a:endParaRPr lang="en-US"/>
          </a:p>
        </p:txBody>
      </p:sp>
    </p:spTree>
    <p:extLst>
      <p:ext uri="{BB962C8B-B14F-4D97-AF65-F5344CB8AC3E}">
        <p14:creationId xmlns:p14="http://schemas.microsoft.com/office/powerpoint/2010/main" val="29609384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you identify how the Emirati associate in your areas learn?</a:t>
            </a:r>
          </a:p>
        </p:txBody>
      </p:sp>
      <p:sp>
        <p:nvSpPr>
          <p:cNvPr id="4" name="Slide Number Placeholder 3"/>
          <p:cNvSpPr>
            <a:spLocks noGrp="1"/>
          </p:cNvSpPr>
          <p:nvPr>
            <p:ph type="sldNum" sz="quarter" idx="5"/>
          </p:nvPr>
        </p:nvSpPr>
        <p:spPr/>
        <p:txBody>
          <a:bodyPr/>
          <a:lstStyle/>
          <a:p>
            <a:fld id="{7DD24FBF-0B58-4B4B-9C56-89A2C796148C}" type="slidenum">
              <a:rPr lang="en-US" smtClean="0"/>
              <a:t>11</a:t>
            </a:fld>
            <a:endParaRPr lang="en-US"/>
          </a:p>
        </p:txBody>
      </p:sp>
    </p:spTree>
    <p:extLst>
      <p:ext uri="{BB962C8B-B14F-4D97-AF65-F5344CB8AC3E}">
        <p14:creationId xmlns:p14="http://schemas.microsoft.com/office/powerpoint/2010/main" val="4095969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dirty="0"/>
              <a:t>Once you have identified where the learning needs to happen, you then look at their areas of strength and development .</a:t>
            </a:r>
          </a:p>
          <a:p>
            <a:pPr marL="139700" indent="0">
              <a:buNone/>
            </a:pPr>
            <a:endParaRPr lang="en-US" dirty="0"/>
          </a:p>
          <a:p>
            <a:pPr marL="139700" indent="0">
              <a:buNone/>
            </a:pPr>
            <a:r>
              <a:rPr lang="en-US" dirty="0"/>
              <a:t>As we said earlier part of building their development plan is </a:t>
            </a:r>
            <a:r>
              <a:rPr lang="en-US" sz="1100" dirty="0">
                <a:solidFill>
                  <a:schemeClr val="tx1">
                    <a:lumMod val="75000"/>
                    <a:lumOff val="25000"/>
                  </a:schemeClr>
                </a:solidFill>
              </a:rPr>
              <a:t>understanding their  current Strengths and Areas for Development and one of the ways is knowing where they stand in the leadership competency</a:t>
            </a:r>
          </a:p>
          <a:p>
            <a:pPr marL="139700" indent="0">
              <a:buNone/>
            </a:pPr>
            <a:endParaRPr lang="en-US" sz="1100" dirty="0">
              <a:solidFill>
                <a:schemeClr val="tx1">
                  <a:lumMod val="75000"/>
                  <a:lumOff val="25000"/>
                </a:schemeClr>
              </a:solidFill>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solidFill>
                  <a:schemeClr val="tx1">
                    <a:lumMod val="75000"/>
                    <a:lumOff val="25000"/>
                  </a:schemeClr>
                </a:solidFill>
              </a:rPr>
              <a:t>I am sure you are all aware that THE </a:t>
            </a:r>
            <a:r>
              <a:rPr lang="en-US" dirty="0"/>
              <a:t>updated leadership competencies is rolled out. </a:t>
            </a:r>
            <a:r>
              <a:rPr lang="en-US" sz="1100" dirty="0">
                <a:solidFill>
                  <a:schemeClr val="tx1">
                    <a:lumMod val="75000"/>
                    <a:lumOff val="25000"/>
                  </a:schemeClr>
                </a:solidFill>
              </a:rPr>
              <a:t>We have already expanded each leadership competency into 3 proficiency level, level 1,2 &amp; 3</a:t>
            </a:r>
            <a:r>
              <a:rPr lang="en-US" dirty="0"/>
              <a:t>. And if you wish to grow in the leadership ladder, these competencies will give you insights on what you need to demonstrate. If you want to learn more about the competencies based on your band you will now know what is excepted from you. </a:t>
            </a:r>
          </a:p>
          <a:p>
            <a:pPr marL="139700" indent="0">
              <a:buNone/>
            </a:pPr>
            <a:endParaRPr lang="en-US" sz="1100" dirty="0">
              <a:solidFill>
                <a:schemeClr val="tx1">
                  <a:lumMod val="75000"/>
                  <a:lumOff val="25000"/>
                </a:schemeClr>
              </a:solidFill>
            </a:endParaRPr>
          </a:p>
          <a:p>
            <a:endParaRPr lang="en-US" dirty="0"/>
          </a:p>
        </p:txBody>
      </p:sp>
      <p:sp>
        <p:nvSpPr>
          <p:cNvPr id="4" name="Slide Number Placeholder 3"/>
          <p:cNvSpPr>
            <a:spLocks noGrp="1"/>
          </p:cNvSpPr>
          <p:nvPr>
            <p:ph type="sldNum" sz="quarter" idx="5"/>
          </p:nvPr>
        </p:nvSpPr>
        <p:spPr/>
        <p:txBody>
          <a:bodyPr/>
          <a:lstStyle/>
          <a:p>
            <a:fld id="{7DD24FBF-0B58-4B4B-9C56-89A2C796148C}" type="slidenum">
              <a:rPr lang="en-US" smtClean="0"/>
              <a:t>12</a:t>
            </a:fld>
            <a:endParaRPr lang="en-US"/>
          </a:p>
        </p:txBody>
      </p:sp>
    </p:spTree>
    <p:extLst>
      <p:ext uri="{BB962C8B-B14F-4D97-AF65-F5344CB8AC3E}">
        <p14:creationId xmlns:p14="http://schemas.microsoft.com/office/powerpoint/2010/main" val="168099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spoke about getting feedback- from you and others- conversations may differ depending on the level of performance . If someone is exceeding or distinguished, then speaking about a future role would make sense, Someone in fully performing may need to demonstrate potential for a future role and the discussion should reflect this aspect</a:t>
            </a:r>
          </a:p>
        </p:txBody>
      </p:sp>
      <p:sp>
        <p:nvSpPr>
          <p:cNvPr id="4" name="Slide Number Placeholder 3"/>
          <p:cNvSpPr>
            <a:spLocks noGrp="1"/>
          </p:cNvSpPr>
          <p:nvPr>
            <p:ph type="sldNum" sz="quarter" idx="5"/>
          </p:nvPr>
        </p:nvSpPr>
        <p:spPr/>
        <p:txBody>
          <a:bodyPr/>
          <a:lstStyle/>
          <a:p>
            <a:fld id="{7DD24FBF-0B58-4B4B-9C56-89A2C796148C}" type="slidenum">
              <a:rPr lang="en-US" smtClean="0"/>
              <a:t>14</a:t>
            </a:fld>
            <a:endParaRPr lang="en-US"/>
          </a:p>
        </p:txBody>
      </p:sp>
    </p:spTree>
    <p:extLst>
      <p:ext uri="{BB962C8B-B14F-4D97-AF65-F5344CB8AC3E}">
        <p14:creationId xmlns:p14="http://schemas.microsoft.com/office/powerpoint/2010/main" val="16556201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D5156"/>
                </a:solidFill>
                <a:effectLst/>
                <a:latin typeface="Google Sans"/>
              </a:rPr>
              <a:t>The 70-20-10 rule reveals that </a:t>
            </a:r>
            <a:r>
              <a:rPr lang="en-US" b="0" i="0" dirty="0">
                <a:solidFill>
                  <a:srgbClr val="040C28"/>
                </a:solidFill>
                <a:effectLst/>
                <a:latin typeface="Google Sans"/>
              </a:rPr>
              <a:t>individuals tend to learn 70% of their knowledge from challenging experiences and assignments, 20% from developmental relationships, and 10% from coursework and training</a:t>
            </a:r>
            <a:r>
              <a:rPr lang="en-US" b="0" i="0" dirty="0">
                <a:solidFill>
                  <a:srgbClr val="4D5156"/>
                </a:solidFill>
                <a:effectLst/>
                <a:latin typeface="Google Sans"/>
              </a:rPr>
              <a:t>.</a:t>
            </a:r>
            <a:endParaRPr lang="en-US" dirty="0"/>
          </a:p>
        </p:txBody>
      </p:sp>
      <p:sp>
        <p:nvSpPr>
          <p:cNvPr id="4" name="Slide Number Placeholder 3"/>
          <p:cNvSpPr>
            <a:spLocks noGrp="1"/>
          </p:cNvSpPr>
          <p:nvPr>
            <p:ph type="sldNum" sz="quarter" idx="5"/>
          </p:nvPr>
        </p:nvSpPr>
        <p:spPr/>
        <p:txBody>
          <a:bodyPr/>
          <a:lstStyle/>
          <a:p>
            <a:fld id="{7DD24FBF-0B58-4B4B-9C56-89A2C796148C}" type="slidenum">
              <a:rPr lang="en-US" smtClean="0"/>
              <a:t>15</a:t>
            </a:fld>
            <a:endParaRPr lang="en-US"/>
          </a:p>
        </p:txBody>
      </p:sp>
    </p:spTree>
    <p:extLst>
      <p:ext uri="{BB962C8B-B14F-4D97-AF65-F5344CB8AC3E}">
        <p14:creationId xmlns:p14="http://schemas.microsoft.com/office/powerpoint/2010/main" val="1201996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2.bin"/><Relationship Id="rId7"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18.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9.xml"/><Relationship Id="rId5" Type="http://schemas.openxmlformats.org/officeDocument/2006/relationships/image" Target="../media/image8.png"/><Relationship Id="rId4" Type="http://schemas.openxmlformats.org/officeDocument/2006/relationships/image" Target="../media/image7.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2.xml"/><Relationship Id="rId1" Type="http://schemas.openxmlformats.org/officeDocument/2006/relationships/tags" Target="../tags/tag20.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2.xml"/><Relationship Id="rId1" Type="http://schemas.openxmlformats.org/officeDocument/2006/relationships/tags" Target="../tags/tag21.xml"/><Relationship Id="rId4" Type="http://schemas.openxmlformats.org/officeDocument/2006/relationships/image" Target="../media/image7.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7.bin"/><Relationship Id="rId7" Type="http://schemas.openxmlformats.org/officeDocument/2006/relationships/image" Target="../media/image6.png"/><Relationship Id="rId2" Type="http://schemas.openxmlformats.org/officeDocument/2006/relationships/slideMaster" Target="../slideMasters/slideMaster3.xml"/><Relationship Id="rId1" Type="http://schemas.openxmlformats.org/officeDocument/2006/relationships/tags" Target="../tags/tag39.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3.xml"/><Relationship Id="rId1" Type="http://schemas.openxmlformats.org/officeDocument/2006/relationships/tags" Target="../tags/tag40.xml"/><Relationship Id="rId4" Type="http://schemas.openxmlformats.org/officeDocument/2006/relationships/image" Target="../media/image7.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3.xml"/><Relationship Id="rId1" Type="http://schemas.openxmlformats.org/officeDocument/2006/relationships/tags" Target="../tags/tag41.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3.xml"/><Relationship Id="rId1" Type="http://schemas.openxmlformats.org/officeDocument/2006/relationships/tags" Target="../tags/tag42.xml"/><Relationship Id="rId4" Type="http://schemas.openxmlformats.org/officeDocument/2006/relationships/image" Target="../media/image7.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oleObject" Target="../embeddings/oleObject12.bin"/><Relationship Id="rId7" Type="http://schemas.openxmlformats.org/officeDocument/2006/relationships/image" Target="../media/image12.png"/><Relationship Id="rId2" Type="http://schemas.openxmlformats.org/officeDocument/2006/relationships/slideMaster" Target="../slideMasters/slideMaster4.xml"/><Relationship Id="rId1" Type="http://schemas.openxmlformats.org/officeDocument/2006/relationships/tags" Target="../tags/tag60.xml"/><Relationship Id="rId6" Type="http://schemas.openxmlformats.org/officeDocument/2006/relationships/image" Target="../media/image11.jpg"/><Relationship Id="rId5" Type="http://schemas.openxmlformats.org/officeDocument/2006/relationships/image" Target="../media/image10.png"/><Relationship Id="rId4" Type="http://schemas.openxmlformats.org/officeDocument/2006/relationships/image" Target="../media/image3.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4.xml"/><Relationship Id="rId1" Type="http://schemas.openxmlformats.org/officeDocument/2006/relationships/tags" Target="../tags/tag61.xml"/><Relationship Id="rId4" Type="http://schemas.openxmlformats.org/officeDocument/2006/relationships/image" Target="../media/image7.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4.xml"/><Relationship Id="rId1" Type="http://schemas.openxmlformats.org/officeDocument/2006/relationships/tags" Target="../tags/tag62.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4.xml"/><Relationship Id="rId1" Type="http://schemas.openxmlformats.org/officeDocument/2006/relationships/tags" Target="../tags/tag63.xml"/><Relationship Id="rId4" Type="http://schemas.openxmlformats.org/officeDocument/2006/relationships/image" Target="../media/image7.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7.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EB1D8-DFD5-A060-6E8E-E80AF232190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367FF3-451E-D457-34A2-A0940B2AB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26F0AC-EBAF-2A8C-F6DC-6E3EFB4CCEB3}"/>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5" name="Footer Placeholder 4">
            <a:extLst>
              <a:ext uri="{FF2B5EF4-FFF2-40B4-BE49-F238E27FC236}">
                <a16:creationId xmlns:a16="http://schemas.microsoft.com/office/drawing/2014/main" id="{323988EB-A402-F3C2-A1B5-2EF2170B13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19919-CD9D-B816-678C-75DD40AD064B}"/>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3112101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4D285-71F2-99D5-FD7D-D95F23C3EE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14BF63-B5B0-F246-D829-79DB32DE87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DCD976-CB0B-E016-2DCD-0E5960B0CEBB}"/>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5" name="Footer Placeholder 4">
            <a:extLst>
              <a:ext uri="{FF2B5EF4-FFF2-40B4-BE49-F238E27FC236}">
                <a16:creationId xmlns:a16="http://schemas.microsoft.com/office/drawing/2014/main" id="{1305DE76-C6C4-3E81-DE78-C52EA67445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1B693B-BA91-972E-8DC8-22F0962111D2}"/>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3972740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70140-9CCC-F673-B687-B0A968593CD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C52AC64-FB52-D003-358A-8E08591503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57D62D-90AE-F1C0-27E5-E0A944C9DE8A}"/>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5" name="Footer Placeholder 4">
            <a:extLst>
              <a:ext uri="{FF2B5EF4-FFF2-40B4-BE49-F238E27FC236}">
                <a16:creationId xmlns:a16="http://schemas.microsoft.com/office/drawing/2014/main" id="{90F43307-0589-D431-165F-3CF9C0DF37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9BEFC9-1AD6-E1B2-2A9E-BE1528FBEB50}"/>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31603776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2"/>
          <a:ext cx="2159" cy="1619"/>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2161" y="1622"/>
                        <a:ext cx="2159" cy="1619"/>
                      </a:xfrm>
                      <a:prstGeom prst="rect">
                        <a:avLst/>
                      </a:prstGeom>
                    </p:spPr>
                  </p:pic>
                </p:oleObj>
              </mc:Fallback>
            </mc:AlternateContent>
          </a:graphicData>
        </a:graphic>
      </p:graphicFrame>
      <p:pic>
        <p:nvPicPr>
          <p:cNvPr id="2" name="Picture 1"/>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bwMode="ltGray">
          <a:xfrm>
            <a:off x="-7289" y="0"/>
            <a:ext cx="12206577" cy="4999181"/>
          </a:xfrm>
          <a:prstGeom prst="rect">
            <a:avLst/>
          </a:prstGeom>
        </p:spPr>
      </p:pic>
      <p:sp>
        <p:nvSpPr>
          <p:cNvPr id="4" name="Working Draft Text" hidden="1"/>
          <p:cNvSpPr txBox="1">
            <a:spLocks noChangeArrowheads="1"/>
          </p:cNvSpPr>
          <p:nvPr userDrawn="1"/>
        </p:nvSpPr>
        <p:spPr bwMode="black">
          <a:xfrm>
            <a:off x="488407" y="324144"/>
            <a:ext cx="3795784"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816" b="1" baseline="0" dirty="0">
                <a:solidFill>
                  <a:srgbClr val="FFFFFF"/>
                </a:solidFill>
                <a:latin typeface="+mn-lt"/>
              </a:rPr>
              <a:t>WORKING DRAFT</a:t>
            </a:r>
          </a:p>
        </p:txBody>
      </p:sp>
      <p:sp>
        <p:nvSpPr>
          <p:cNvPr id="6" name="Working Draft" hidden="1"/>
          <p:cNvSpPr txBox="1">
            <a:spLocks noChangeArrowheads="1"/>
          </p:cNvSpPr>
          <p:nvPr userDrawn="1"/>
        </p:nvSpPr>
        <p:spPr bwMode="black">
          <a:xfrm>
            <a:off x="488407" y="467033"/>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Last Modified 23/08/2020 10:12 Arabian Standard Time</a:t>
            </a:r>
            <a:endParaRPr lang="x-none" sz="816" baseline="0" dirty="0">
              <a:solidFill>
                <a:srgbClr val="FFFFFF"/>
              </a:solidFill>
              <a:latin typeface="+mn-lt"/>
            </a:endParaRPr>
          </a:p>
        </p:txBody>
      </p:sp>
      <p:sp>
        <p:nvSpPr>
          <p:cNvPr id="7" name="Printed" hidden="1"/>
          <p:cNvSpPr txBox="1">
            <a:spLocks noChangeArrowheads="1"/>
          </p:cNvSpPr>
          <p:nvPr userDrawn="1"/>
        </p:nvSpPr>
        <p:spPr bwMode="black">
          <a:xfrm>
            <a:off x="488407" y="609921"/>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Printed 24/07/2019 19:54 Arabian Standard Time</a:t>
            </a:r>
            <a:endParaRPr lang="x-none" sz="816" baseline="0" dirty="0">
              <a:solidFill>
                <a:srgbClr val="FFFFFF"/>
              </a:solidFill>
              <a:latin typeface="+mn-lt"/>
            </a:endParaRPr>
          </a:p>
        </p:txBody>
      </p:sp>
      <p:sp>
        <p:nvSpPr>
          <p:cNvPr id="13314" name="Title"/>
          <p:cNvSpPr>
            <a:spLocks noGrp="1" noChangeArrowheads="1"/>
          </p:cNvSpPr>
          <p:nvPr userDrawn="1">
            <p:ph type="ctrTitle"/>
          </p:nvPr>
        </p:nvSpPr>
        <p:spPr>
          <a:xfrm>
            <a:off x="488407" y="5070731"/>
            <a:ext cx="8050193" cy="502445"/>
          </a:xfrm>
          <a:prstGeom prst="rect">
            <a:avLst/>
          </a:prstGeom>
        </p:spPr>
        <p:txBody>
          <a:bodyPr wrap="square" anchor="t">
            <a:spAutoFit/>
          </a:bodyPr>
          <a:lstStyle>
            <a:lvl1pPr>
              <a:defRPr lang="x-none" sz="3265" b="0" baseline="0">
                <a:solidFill>
                  <a:schemeClr val="tx2"/>
                </a:solidFill>
                <a:latin typeface="+mj-lt"/>
                <a:ea typeface="+mj-ea"/>
              </a:defRPr>
            </a:lvl1pPr>
          </a:lstStyle>
          <a:p>
            <a:pPr lvl="0" latinLnBrk="0"/>
            <a:r>
              <a:rPr lang="en-US" noProof="0"/>
              <a:t>Click to edit Master title style</a:t>
            </a:r>
            <a:endParaRPr lang="x-none" noProof="0" dirty="0"/>
          </a:p>
        </p:txBody>
      </p:sp>
      <p:sp>
        <p:nvSpPr>
          <p:cNvPr id="13315" name="Subtitle"/>
          <p:cNvSpPr>
            <a:spLocks noGrp="1" noChangeArrowheads="1"/>
          </p:cNvSpPr>
          <p:nvPr userDrawn="1">
            <p:ph type="subTitle" idx="1"/>
          </p:nvPr>
        </p:nvSpPr>
        <p:spPr>
          <a:xfrm>
            <a:off x="488407" y="5840684"/>
            <a:ext cx="8050193" cy="219820"/>
          </a:xfrm>
          <a:prstGeom prst="rect">
            <a:avLst/>
          </a:prstGeom>
        </p:spPr>
        <p:txBody>
          <a:bodyPr wrap="square">
            <a:spAutoFit/>
          </a:bodyPr>
          <a:lstStyle>
            <a:lvl1pPr>
              <a:defRPr lang="x-none" sz="1428" cap="none" baseline="0">
                <a:solidFill>
                  <a:schemeClr val="tx1"/>
                </a:solidFill>
                <a:latin typeface="+mn-lt"/>
                <a:ea typeface="+mn-ea"/>
              </a:defRPr>
            </a:lvl1pPr>
          </a:lstStyle>
          <a:p>
            <a:pPr lvl="0" latinLnBrk="0"/>
            <a:r>
              <a:rPr lang="en-US" noProof="0"/>
              <a:t>Click to edit Master subtitle style</a:t>
            </a:r>
            <a:endParaRPr lang="x-none" noProof="0" dirty="0"/>
          </a:p>
        </p:txBody>
      </p:sp>
      <p:sp>
        <p:nvSpPr>
          <p:cNvPr id="15" name="Document type" hidden="1"/>
          <p:cNvSpPr txBox="1">
            <a:spLocks noChangeArrowheads="1"/>
          </p:cNvSpPr>
          <p:nvPr userDrawn="1"/>
        </p:nvSpPr>
        <p:spPr bwMode="gray">
          <a:xfrm>
            <a:off x="488407" y="6323629"/>
            <a:ext cx="8050193" cy="224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baseline="0" dirty="0">
                <a:solidFill>
                  <a:schemeClr val="tx1"/>
                </a:solidFill>
                <a:latin typeface="+mn-lt"/>
              </a:rPr>
              <a:t>Document type | Date</a:t>
            </a:r>
          </a:p>
        </p:txBody>
      </p:sp>
      <p:sp>
        <p:nvSpPr>
          <p:cNvPr id="5"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bg1"/>
              </a:solidFill>
              <a:latin typeface="+mn-lt"/>
            </a:endParaRPr>
          </a:p>
        </p:txBody>
      </p:sp>
      <p:pic>
        <p:nvPicPr>
          <p:cNvPr id="16" name="Picture 15" descr="A close up of a logo&#10;&#10;Description automatically generated">
            <a:extLst>
              <a:ext uri="{FF2B5EF4-FFF2-40B4-BE49-F238E27FC236}">
                <a16:creationId xmlns:a16="http://schemas.microsoft.com/office/drawing/2014/main" id="{C1DB425C-DB45-BB4B-B0CD-404AE0C29AA6}"/>
              </a:ext>
            </a:extLst>
          </p:cNvPr>
          <p:cNvPicPr>
            <a:picLocks noChangeAspect="1"/>
          </p:cNvPicPr>
          <p:nvPr userDrawn="1"/>
        </p:nvPicPr>
        <p:blipFill rotWithShape="1">
          <a:blip r:embed="rId6"/>
          <a:srcRect l="13486" t="24765" r="8277" b="28474"/>
          <a:stretch/>
        </p:blipFill>
        <p:spPr>
          <a:xfrm>
            <a:off x="9108395" y="6021714"/>
            <a:ext cx="2858319" cy="799031"/>
          </a:xfrm>
          <a:prstGeom prst="rect">
            <a:avLst/>
          </a:prstGeom>
        </p:spPr>
      </p:pic>
      <p:pic>
        <p:nvPicPr>
          <p:cNvPr id="13" name="Picture 12" descr="A car parked on the side of a building&#10;&#10;Description automatically generated">
            <a:extLst>
              <a:ext uri="{FF2B5EF4-FFF2-40B4-BE49-F238E27FC236}">
                <a16:creationId xmlns:a16="http://schemas.microsoft.com/office/drawing/2014/main" id="{79F5D29D-1068-E442-854A-8034DF649956}"/>
              </a:ext>
            </a:extLst>
          </p:cNvPr>
          <p:cNvPicPr>
            <a:picLocks noChangeAspect="1"/>
          </p:cNvPicPr>
          <p:nvPr/>
        </p:nvPicPr>
        <p:blipFill rotWithShape="1">
          <a:blip r:embed="rId7"/>
          <a:srcRect t="17510"/>
          <a:stretch/>
        </p:blipFill>
        <p:spPr>
          <a:xfrm>
            <a:off x="-8550" y="-1"/>
            <a:ext cx="12207838" cy="5019882"/>
          </a:xfrm>
          <a:prstGeom prst="rect">
            <a:avLst/>
          </a:prstGeom>
        </p:spPr>
      </p:pic>
      <p:sp>
        <p:nvSpPr>
          <p:cNvPr id="14" name="Right Triangle 13">
            <a:extLst>
              <a:ext uri="{FF2B5EF4-FFF2-40B4-BE49-F238E27FC236}">
                <a16:creationId xmlns:a16="http://schemas.microsoft.com/office/drawing/2014/main" id="{3537947C-2F19-EF41-BEDA-940C10B9EF35}"/>
              </a:ext>
            </a:extLst>
          </p:cNvPr>
          <p:cNvSpPr/>
          <p:nvPr/>
        </p:nvSpPr>
        <p:spPr>
          <a:xfrm>
            <a:off x="-33298" y="2807829"/>
            <a:ext cx="9961139" cy="2207005"/>
          </a:xfrm>
          <a:prstGeom prst="rtTriangle">
            <a:avLst/>
          </a:prstGeom>
          <a:solidFill>
            <a:schemeClr val="tx1">
              <a:alpha val="33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sp>
        <p:nvSpPr>
          <p:cNvPr id="17" name="Right Triangle 16">
            <a:extLst>
              <a:ext uri="{FF2B5EF4-FFF2-40B4-BE49-F238E27FC236}">
                <a16:creationId xmlns:a16="http://schemas.microsoft.com/office/drawing/2014/main" id="{EB1CBA07-9A3B-3540-A619-D57090D180E5}"/>
              </a:ext>
            </a:extLst>
          </p:cNvPr>
          <p:cNvSpPr/>
          <p:nvPr/>
        </p:nvSpPr>
        <p:spPr>
          <a:xfrm flipH="1">
            <a:off x="-33298" y="3090502"/>
            <a:ext cx="12225297" cy="1967670"/>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spTree>
    <p:extLst>
      <p:ext uri="{BB962C8B-B14F-4D97-AF65-F5344CB8AC3E}">
        <p14:creationId xmlns:p14="http://schemas.microsoft.com/office/powerpoint/2010/main" val="454128465"/>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pic>
        <p:nvPicPr>
          <p:cNvPr id="6" name="Picture 5">
            <a:extLst>
              <a:ext uri="{FF2B5EF4-FFF2-40B4-BE49-F238E27FC236}">
                <a16:creationId xmlns:a16="http://schemas.microsoft.com/office/drawing/2014/main" id="{7DD36D98-DA95-4093-940E-AEED37435F9D}"/>
              </a:ext>
            </a:extLst>
          </p:cNvPr>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9624195" y="164660"/>
            <a:ext cx="2427889" cy="777766"/>
          </a:xfrm>
          <a:prstGeom prst="rect">
            <a:avLst/>
          </a:prstGeom>
          <a:noFill/>
          <a:ln>
            <a:noFill/>
          </a:ln>
        </p:spPr>
      </p:pic>
    </p:spTree>
    <p:extLst>
      <p:ext uri="{BB962C8B-B14F-4D97-AF65-F5344CB8AC3E}">
        <p14:creationId xmlns:p14="http://schemas.microsoft.com/office/powerpoint/2010/main" val="2409667589"/>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3240" y="5293332"/>
            <a:ext cx="12188760" cy="1276354"/>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3253142434"/>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0544377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39412576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2"/>
          <a:ext cx="2159" cy="1619"/>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2161" y="1622"/>
                        <a:ext cx="2159" cy="1619"/>
                      </a:xfrm>
                      <a:prstGeom prst="rect">
                        <a:avLst/>
                      </a:prstGeom>
                    </p:spPr>
                  </p:pic>
                </p:oleObj>
              </mc:Fallback>
            </mc:AlternateContent>
          </a:graphicData>
        </a:graphic>
      </p:graphicFrame>
      <p:pic>
        <p:nvPicPr>
          <p:cNvPr id="2" name="Picture 1"/>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bwMode="ltGray">
          <a:xfrm>
            <a:off x="-7289" y="0"/>
            <a:ext cx="12206577" cy="4999181"/>
          </a:xfrm>
          <a:prstGeom prst="rect">
            <a:avLst/>
          </a:prstGeom>
        </p:spPr>
      </p:pic>
      <p:sp>
        <p:nvSpPr>
          <p:cNvPr id="4" name="Working Draft Text" hidden="1"/>
          <p:cNvSpPr txBox="1">
            <a:spLocks noChangeArrowheads="1"/>
          </p:cNvSpPr>
          <p:nvPr userDrawn="1"/>
        </p:nvSpPr>
        <p:spPr bwMode="black">
          <a:xfrm>
            <a:off x="488407" y="324144"/>
            <a:ext cx="3795784"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816" b="1" baseline="0" dirty="0">
                <a:solidFill>
                  <a:srgbClr val="FFFFFF"/>
                </a:solidFill>
                <a:latin typeface="+mn-lt"/>
              </a:rPr>
              <a:t>WORKING DRAFT</a:t>
            </a:r>
          </a:p>
        </p:txBody>
      </p:sp>
      <p:sp>
        <p:nvSpPr>
          <p:cNvPr id="6" name="Working Draft" hidden="1"/>
          <p:cNvSpPr txBox="1">
            <a:spLocks noChangeArrowheads="1"/>
          </p:cNvSpPr>
          <p:nvPr userDrawn="1"/>
        </p:nvSpPr>
        <p:spPr bwMode="black">
          <a:xfrm>
            <a:off x="488407" y="467033"/>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Last Modified 23/08/2020 10:12 Arabian Standard Time</a:t>
            </a:r>
            <a:endParaRPr lang="x-none" sz="816" baseline="0" dirty="0">
              <a:solidFill>
                <a:srgbClr val="FFFFFF"/>
              </a:solidFill>
              <a:latin typeface="+mn-lt"/>
            </a:endParaRPr>
          </a:p>
        </p:txBody>
      </p:sp>
      <p:sp>
        <p:nvSpPr>
          <p:cNvPr id="7" name="Printed" hidden="1"/>
          <p:cNvSpPr txBox="1">
            <a:spLocks noChangeArrowheads="1"/>
          </p:cNvSpPr>
          <p:nvPr userDrawn="1"/>
        </p:nvSpPr>
        <p:spPr bwMode="black">
          <a:xfrm>
            <a:off x="488407" y="609921"/>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Printed 24/07/2019 19:54 Arabian Standard Time</a:t>
            </a:r>
            <a:endParaRPr lang="x-none" sz="816" baseline="0" dirty="0">
              <a:solidFill>
                <a:srgbClr val="FFFFFF"/>
              </a:solidFill>
              <a:latin typeface="+mn-lt"/>
            </a:endParaRPr>
          </a:p>
        </p:txBody>
      </p:sp>
      <p:sp>
        <p:nvSpPr>
          <p:cNvPr id="13314" name="Title"/>
          <p:cNvSpPr>
            <a:spLocks noGrp="1" noChangeArrowheads="1"/>
          </p:cNvSpPr>
          <p:nvPr userDrawn="1">
            <p:ph type="ctrTitle"/>
          </p:nvPr>
        </p:nvSpPr>
        <p:spPr>
          <a:xfrm>
            <a:off x="488407" y="5070731"/>
            <a:ext cx="8050193" cy="502445"/>
          </a:xfrm>
          <a:prstGeom prst="rect">
            <a:avLst/>
          </a:prstGeom>
        </p:spPr>
        <p:txBody>
          <a:bodyPr wrap="square" anchor="t">
            <a:spAutoFit/>
          </a:bodyPr>
          <a:lstStyle>
            <a:lvl1pPr>
              <a:defRPr lang="x-none" sz="3265" b="0" baseline="0">
                <a:solidFill>
                  <a:schemeClr val="tx2"/>
                </a:solidFill>
                <a:latin typeface="+mj-lt"/>
                <a:ea typeface="+mj-ea"/>
              </a:defRPr>
            </a:lvl1pPr>
          </a:lstStyle>
          <a:p>
            <a:pPr lvl="0" latinLnBrk="0"/>
            <a:r>
              <a:rPr lang="en-US" noProof="0"/>
              <a:t>Click to edit Master title style</a:t>
            </a:r>
            <a:endParaRPr lang="x-none" noProof="0" dirty="0"/>
          </a:p>
        </p:txBody>
      </p:sp>
      <p:sp>
        <p:nvSpPr>
          <p:cNvPr id="13315" name="Subtitle"/>
          <p:cNvSpPr>
            <a:spLocks noGrp="1" noChangeArrowheads="1"/>
          </p:cNvSpPr>
          <p:nvPr userDrawn="1">
            <p:ph type="subTitle" idx="1"/>
          </p:nvPr>
        </p:nvSpPr>
        <p:spPr>
          <a:xfrm>
            <a:off x="488407" y="5840684"/>
            <a:ext cx="8050193" cy="219820"/>
          </a:xfrm>
          <a:prstGeom prst="rect">
            <a:avLst/>
          </a:prstGeom>
        </p:spPr>
        <p:txBody>
          <a:bodyPr wrap="square">
            <a:spAutoFit/>
          </a:bodyPr>
          <a:lstStyle>
            <a:lvl1pPr>
              <a:defRPr lang="x-none" sz="1428" cap="none" baseline="0">
                <a:solidFill>
                  <a:schemeClr val="tx1"/>
                </a:solidFill>
                <a:latin typeface="+mn-lt"/>
                <a:ea typeface="+mn-ea"/>
              </a:defRPr>
            </a:lvl1pPr>
          </a:lstStyle>
          <a:p>
            <a:pPr lvl="0" latinLnBrk="0"/>
            <a:r>
              <a:rPr lang="en-US" noProof="0"/>
              <a:t>Click to edit Master subtitle style</a:t>
            </a:r>
            <a:endParaRPr lang="x-none" noProof="0" dirty="0"/>
          </a:p>
        </p:txBody>
      </p:sp>
      <p:sp>
        <p:nvSpPr>
          <p:cNvPr id="15" name="Document type" hidden="1"/>
          <p:cNvSpPr txBox="1">
            <a:spLocks noChangeArrowheads="1"/>
          </p:cNvSpPr>
          <p:nvPr userDrawn="1"/>
        </p:nvSpPr>
        <p:spPr bwMode="gray">
          <a:xfrm>
            <a:off x="488407" y="6323629"/>
            <a:ext cx="8050193" cy="224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baseline="0" dirty="0">
                <a:solidFill>
                  <a:schemeClr val="tx1"/>
                </a:solidFill>
                <a:latin typeface="+mn-lt"/>
              </a:rPr>
              <a:t>Document type | Date</a:t>
            </a:r>
          </a:p>
        </p:txBody>
      </p:sp>
      <p:sp>
        <p:nvSpPr>
          <p:cNvPr id="5"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bg1"/>
              </a:solidFill>
              <a:latin typeface="+mn-lt"/>
            </a:endParaRPr>
          </a:p>
        </p:txBody>
      </p:sp>
      <p:pic>
        <p:nvPicPr>
          <p:cNvPr id="16" name="Picture 15" descr="A close up of a logo&#10;&#10;Description automatically generated">
            <a:extLst>
              <a:ext uri="{FF2B5EF4-FFF2-40B4-BE49-F238E27FC236}">
                <a16:creationId xmlns:a16="http://schemas.microsoft.com/office/drawing/2014/main" id="{C1DB425C-DB45-BB4B-B0CD-404AE0C29AA6}"/>
              </a:ext>
            </a:extLst>
          </p:cNvPr>
          <p:cNvPicPr>
            <a:picLocks noChangeAspect="1"/>
          </p:cNvPicPr>
          <p:nvPr userDrawn="1"/>
        </p:nvPicPr>
        <p:blipFill rotWithShape="1">
          <a:blip r:embed="rId6"/>
          <a:srcRect l="13486" t="24765" r="8277" b="28474"/>
          <a:stretch/>
        </p:blipFill>
        <p:spPr>
          <a:xfrm>
            <a:off x="9108395" y="6021714"/>
            <a:ext cx="2858319" cy="799031"/>
          </a:xfrm>
          <a:prstGeom prst="rect">
            <a:avLst/>
          </a:prstGeom>
        </p:spPr>
      </p:pic>
      <p:pic>
        <p:nvPicPr>
          <p:cNvPr id="13" name="Picture 12" descr="A car parked on the side of a building&#10;&#10;Description automatically generated">
            <a:extLst>
              <a:ext uri="{FF2B5EF4-FFF2-40B4-BE49-F238E27FC236}">
                <a16:creationId xmlns:a16="http://schemas.microsoft.com/office/drawing/2014/main" id="{79F5D29D-1068-E442-854A-8034DF649956}"/>
              </a:ext>
            </a:extLst>
          </p:cNvPr>
          <p:cNvPicPr>
            <a:picLocks noChangeAspect="1"/>
          </p:cNvPicPr>
          <p:nvPr/>
        </p:nvPicPr>
        <p:blipFill rotWithShape="1">
          <a:blip r:embed="rId7"/>
          <a:srcRect t="17510"/>
          <a:stretch/>
        </p:blipFill>
        <p:spPr>
          <a:xfrm>
            <a:off x="-8550" y="-1"/>
            <a:ext cx="12207838" cy="5019882"/>
          </a:xfrm>
          <a:prstGeom prst="rect">
            <a:avLst/>
          </a:prstGeom>
        </p:spPr>
      </p:pic>
      <p:sp>
        <p:nvSpPr>
          <p:cNvPr id="14" name="Right Triangle 13">
            <a:extLst>
              <a:ext uri="{FF2B5EF4-FFF2-40B4-BE49-F238E27FC236}">
                <a16:creationId xmlns:a16="http://schemas.microsoft.com/office/drawing/2014/main" id="{3537947C-2F19-EF41-BEDA-940C10B9EF35}"/>
              </a:ext>
            </a:extLst>
          </p:cNvPr>
          <p:cNvSpPr/>
          <p:nvPr/>
        </p:nvSpPr>
        <p:spPr>
          <a:xfrm>
            <a:off x="-33298" y="2807829"/>
            <a:ext cx="9961139" cy="2207005"/>
          </a:xfrm>
          <a:prstGeom prst="rtTriangle">
            <a:avLst/>
          </a:prstGeom>
          <a:solidFill>
            <a:schemeClr val="tx1">
              <a:alpha val="33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sp>
        <p:nvSpPr>
          <p:cNvPr id="17" name="Right Triangle 16">
            <a:extLst>
              <a:ext uri="{FF2B5EF4-FFF2-40B4-BE49-F238E27FC236}">
                <a16:creationId xmlns:a16="http://schemas.microsoft.com/office/drawing/2014/main" id="{EB1CBA07-9A3B-3540-A619-D57090D180E5}"/>
              </a:ext>
            </a:extLst>
          </p:cNvPr>
          <p:cNvSpPr/>
          <p:nvPr/>
        </p:nvSpPr>
        <p:spPr>
          <a:xfrm flipH="1">
            <a:off x="-33298" y="3090502"/>
            <a:ext cx="12225297" cy="1967670"/>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spTree>
    <p:extLst>
      <p:ext uri="{BB962C8B-B14F-4D97-AF65-F5344CB8AC3E}">
        <p14:creationId xmlns:p14="http://schemas.microsoft.com/office/powerpoint/2010/main" val="2659361164"/>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1142379077"/>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3240" y="5293332"/>
            <a:ext cx="12188760" cy="1276354"/>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51541531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D0DF1-9A48-C16B-0A03-BD83C71679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638CFE-0530-92CA-9311-A37E8A8ED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193029-4C57-143D-AA09-95297769E649}"/>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5" name="Footer Placeholder 4">
            <a:extLst>
              <a:ext uri="{FF2B5EF4-FFF2-40B4-BE49-F238E27FC236}">
                <a16:creationId xmlns:a16="http://schemas.microsoft.com/office/drawing/2014/main" id="{5CA4F320-6C79-C8E1-11CE-2B82DFDE62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C99801-7CB5-11F4-225A-B03C6745165B}"/>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33013861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4678638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19507407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2"/>
          <a:ext cx="2159" cy="1619"/>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2161" y="1622"/>
                        <a:ext cx="2159" cy="1619"/>
                      </a:xfrm>
                      <a:prstGeom prst="rect">
                        <a:avLst/>
                      </a:prstGeom>
                    </p:spPr>
                  </p:pic>
                </p:oleObj>
              </mc:Fallback>
            </mc:AlternateContent>
          </a:graphicData>
        </a:graphic>
      </p:graphicFrame>
      <p:sp>
        <p:nvSpPr>
          <p:cNvPr id="4" name="Working Draft Text" hidden="1"/>
          <p:cNvSpPr txBox="1">
            <a:spLocks noChangeArrowheads="1"/>
          </p:cNvSpPr>
          <p:nvPr userDrawn="1"/>
        </p:nvSpPr>
        <p:spPr bwMode="black">
          <a:xfrm>
            <a:off x="488407" y="324144"/>
            <a:ext cx="3795784"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816" b="1" baseline="0" dirty="0">
                <a:solidFill>
                  <a:srgbClr val="FFFFFF"/>
                </a:solidFill>
                <a:latin typeface="+mn-lt"/>
              </a:rPr>
              <a:t>WORKING DRAFT</a:t>
            </a:r>
          </a:p>
        </p:txBody>
      </p:sp>
      <p:sp>
        <p:nvSpPr>
          <p:cNvPr id="6" name="Working Draft" hidden="1"/>
          <p:cNvSpPr txBox="1">
            <a:spLocks noChangeArrowheads="1"/>
          </p:cNvSpPr>
          <p:nvPr userDrawn="1"/>
        </p:nvSpPr>
        <p:spPr bwMode="black">
          <a:xfrm>
            <a:off x="488407" y="467033"/>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Last Modified 23/08/2020 10:12 Arabian Standard Time</a:t>
            </a:r>
            <a:endParaRPr lang="x-none" sz="816" baseline="0" dirty="0">
              <a:solidFill>
                <a:srgbClr val="FFFFFF"/>
              </a:solidFill>
              <a:latin typeface="+mn-lt"/>
            </a:endParaRPr>
          </a:p>
        </p:txBody>
      </p:sp>
      <p:sp>
        <p:nvSpPr>
          <p:cNvPr id="7" name="Printed" hidden="1"/>
          <p:cNvSpPr txBox="1">
            <a:spLocks noChangeArrowheads="1"/>
          </p:cNvSpPr>
          <p:nvPr userDrawn="1"/>
        </p:nvSpPr>
        <p:spPr bwMode="black">
          <a:xfrm>
            <a:off x="488407" y="609921"/>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Printed 24/07/2019 19:54 Arabian Standard Time</a:t>
            </a:r>
            <a:endParaRPr lang="x-none" sz="816" baseline="0" dirty="0">
              <a:solidFill>
                <a:srgbClr val="FFFFFF"/>
              </a:solidFill>
              <a:latin typeface="+mn-lt"/>
            </a:endParaRPr>
          </a:p>
        </p:txBody>
      </p:sp>
      <p:sp>
        <p:nvSpPr>
          <p:cNvPr id="15" name="Document type" hidden="1"/>
          <p:cNvSpPr txBox="1">
            <a:spLocks noChangeArrowheads="1"/>
          </p:cNvSpPr>
          <p:nvPr userDrawn="1"/>
        </p:nvSpPr>
        <p:spPr bwMode="gray">
          <a:xfrm>
            <a:off x="488407" y="6323629"/>
            <a:ext cx="8050193" cy="224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baseline="0" dirty="0">
                <a:solidFill>
                  <a:schemeClr val="tx1"/>
                </a:solidFill>
                <a:latin typeface="+mn-lt"/>
              </a:rPr>
              <a:t>Document type | Date</a:t>
            </a:r>
          </a:p>
        </p:txBody>
      </p:sp>
      <p:sp>
        <p:nvSpPr>
          <p:cNvPr id="5"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bg1"/>
              </a:solidFill>
              <a:latin typeface="+mn-lt"/>
            </a:endParaRPr>
          </a:p>
        </p:txBody>
      </p:sp>
      <p:sp>
        <p:nvSpPr>
          <p:cNvPr id="17" name="Right Triangle 16">
            <a:extLst>
              <a:ext uri="{FF2B5EF4-FFF2-40B4-BE49-F238E27FC236}">
                <a16:creationId xmlns:a16="http://schemas.microsoft.com/office/drawing/2014/main" id="{EB1CBA07-9A3B-3540-A619-D57090D180E5}"/>
              </a:ext>
            </a:extLst>
          </p:cNvPr>
          <p:cNvSpPr/>
          <p:nvPr/>
        </p:nvSpPr>
        <p:spPr>
          <a:xfrm flipH="1">
            <a:off x="-33298" y="3090502"/>
            <a:ext cx="12225297" cy="1967670"/>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pic>
        <p:nvPicPr>
          <p:cNvPr id="18" name="Picture 102" descr="C:\Users\146002\Documents\TEMPLATES - add SOP template\AFF Logo.png">
            <a:extLst>
              <a:ext uri="{FF2B5EF4-FFF2-40B4-BE49-F238E27FC236}">
                <a16:creationId xmlns:a16="http://schemas.microsoft.com/office/drawing/2014/main" id="{982DFDF8-772C-4D43-987D-0A70D119A011}"/>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843498" y="6058182"/>
            <a:ext cx="2769332" cy="570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erson standing next to a car&#10;&#10;Description automatically generated with medium confidence">
            <a:extLst>
              <a:ext uri="{FF2B5EF4-FFF2-40B4-BE49-F238E27FC236}">
                <a16:creationId xmlns:a16="http://schemas.microsoft.com/office/drawing/2014/main" id="{2C9764B8-0DF2-470D-B714-D7A2F0142B03}"/>
              </a:ext>
            </a:extLst>
          </p:cNvPr>
          <p:cNvPicPr>
            <a:picLocks noChangeAspect="1"/>
          </p:cNvPicPr>
          <p:nvPr userDrawn="1"/>
        </p:nvPicPr>
        <p:blipFill>
          <a:blip r:embed="rId6"/>
          <a:stretch>
            <a:fillRect/>
          </a:stretch>
        </p:blipFill>
        <p:spPr>
          <a:xfrm>
            <a:off x="1" y="1774968"/>
            <a:ext cx="12192000" cy="4112981"/>
          </a:xfrm>
          <a:prstGeom prst="rect">
            <a:avLst/>
          </a:prstGeom>
        </p:spPr>
      </p:pic>
      <p:pic>
        <p:nvPicPr>
          <p:cNvPr id="13" name="Picture 12">
            <a:extLst>
              <a:ext uri="{FF2B5EF4-FFF2-40B4-BE49-F238E27FC236}">
                <a16:creationId xmlns:a16="http://schemas.microsoft.com/office/drawing/2014/main" id="{A9AD74DE-AF55-4D7D-9F9E-2BE96676AD11}"/>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0509822" y="6163354"/>
            <a:ext cx="1188095" cy="420704"/>
          </a:xfrm>
          <a:prstGeom prst="rect">
            <a:avLst/>
          </a:prstGeom>
        </p:spPr>
      </p:pic>
      <p:pic>
        <p:nvPicPr>
          <p:cNvPr id="14" name="Picture 13" descr="Logo, company name&#10;&#10;Description automatically generated">
            <a:extLst>
              <a:ext uri="{FF2B5EF4-FFF2-40B4-BE49-F238E27FC236}">
                <a16:creationId xmlns:a16="http://schemas.microsoft.com/office/drawing/2014/main" id="{52A0DA7E-F6BF-4486-ABB1-398E05189ED3}"/>
              </a:ext>
            </a:extLst>
          </p:cNvPr>
          <p:cNvPicPr>
            <a:picLocks noChangeAspect="1"/>
          </p:cNvPicPr>
          <p:nvPr userDrawn="1"/>
        </p:nvPicPr>
        <p:blipFill>
          <a:blip r:embed="rId8"/>
          <a:stretch>
            <a:fillRect/>
          </a:stretch>
        </p:blipFill>
        <p:spPr>
          <a:xfrm>
            <a:off x="8475625" y="5689618"/>
            <a:ext cx="1936170" cy="1368176"/>
          </a:xfrm>
          <a:prstGeom prst="rect">
            <a:avLst/>
          </a:prstGeom>
        </p:spPr>
      </p:pic>
    </p:spTree>
    <p:extLst>
      <p:ext uri="{BB962C8B-B14F-4D97-AF65-F5344CB8AC3E}">
        <p14:creationId xmlns:p14="http://schemas.microsoft.com/office/powerpoint/2010/main" val="1336221968"/>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2715040653"/>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3240" y="5293332"/>
            <a:ext cx="12188760" cy="1276354"/>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3107883332"/>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2828660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ntent ">
    <p:spTree>
      <p:nvGrpSpPr>
        <p:cNvPr id="1" name=""/>
        <p:cNvGrpSpPr/>
        <p:nvPr/>
      </p:nvGrpSpPr>
      <p:grpSpPr>
        <a:xfrm>
          <a:off x="0" y="0"/>
          <a:ext cx="0" cy="0"/>
          <a:chOff x="0" y="0"/>
          <a:chExt cx="0" cy="0"/>
        </a:xfrm>
      </p:grpSpPr>
      <p:sp>
        <p:nvSpPr>
          <p:cNvPr id="3" name="Zástupný symbol pro obsah 2"/>
          <p:cNvSpPr>
            <a:spLocks noGrp="1"/>
          </p:cNvSpPr>
          <p:nvPr userDrawn="1">
            <p:ph idx="1" hasCustomPrompt="1"/>
          </p:nvPr>
        </p:nvSpPr>
        <p:spPr>
          <a:xfrm>
            <a:off x="390959" y="1622139"/>
            <a:ext cx="11410091" cy="1256112"/>
          </a:xfrm>
        </p:spPr>
        <p:txBody>
          <a:bodyPr/>
          <a:lstStyle>
            <a:lvl1pPr>
              <a:defRPr baseline="0">
                <a:latin typeface="Verdana" panose="020B0604030504040204" pitchFamily="34" charset="0"/>
              </a:defRPr>
            </a:lvl1pPr>
            <a:lvl2pPr>
              <a:defRPr>
                <a:latin typeface="Verdana" panose="020B0604030504040204" pitchFamily="34" charset="0"/>
              </a:defRPr>
            </a:lvl2pPr>
            <a:lvl3pPr>
              <a:defRPr>
                <a:latin typeface="Verdana" panose="020B0604030504040204" pitchFamily="34" charset="0"/>
              </a:defRPr>
            </a:lvl3pPr>
            <a:lvl4pPr>
              <a:defRPr>
                <a:latin typeface="Verdana" panose="020B0604030504040204" pitchFamily="34" charset="0"/>
              </a:defRPr>
            </a:lvl4pPr>
            <a:lvl5pPr>
              <a:defRPr>
                <a:latin typeface="Verdana" panose="020B0604030504040204" pitchFamily="34" charset="0"/>
              </a:defRPr>
            </a:lvl5pPr>
          </a:lstStyle>
          <a:p>
            <a:pPr lvl="0"/>
            <a:r>
              <a:rPr lang="en-GB" noProof="0" dirty="0"/>
              <a:t>First level text</a:t>
            </a:r>
          </a:p>
          <a:p>
            <a:pPr lvl="1"/>
            <a:r>
              <a:rPr lang="en-GB" noProof="0" dirty="0"/>
              <a:t>Second level text</a:t>
            </a:r>
          </a:p>
          <a:p>
            <a:pPr lvl="2"/>
            <a:r>
              <a:rPr lang="en-GB" noProof="0" dirty="0"/>
              <a:t>Third level text</a:t>
            </a:r>
          </a:p>
          <a:p>
            <a:pPr lvl="3"/>
            <a:r>
              <a:rPr lang="en-GB" noProof="0" dirty="0"/>
              <a:t>Fourth level text</a:t>
            </a:r>
          </a:p>
          <a:p>
            <a:pPr lvl="4"/>
            <a:r>
              <a:rPr lang="en-GB" noProof="0" dirty="0"/>
              <a:t>Fifth level text</a:t>
            </a:r>
          </a:p>
        </p:txBody>
      </p:sp>
      <p:sp>
        <p:nvSpPr>
          <p:cNvPr id="7" name="Zástupný symbol pro číslo snímku 6"/>
          <p:cNvSpPr>
            <a:spLocks noGrp="1"/>
          </p:cNvSpPr>
          <p:nvPr userDrawn="1">
            <p:ph type="sldNum" sz="quarter" idx="10"/>
          </p:nvPr>
        </p:nvSpPr>
        <p:spPr/>
        <p:txBody>
          <a:bodyPr/>
          <a:lstStyle>
            <a:lvl1pPr>
              <a:defRPr>
                <a:latin typeface="Verdana" panose="020B0604030504040204" pitchFamily="34" charset="0"/>
              </a:defRPr>
            </a:lvl1pPr>
          </a:lstStyle>
          <a:p>
            <a:fld id="{1E956721-BB38-4972-8ACD-5A2C9377E3B4}" type="slidenum">
              <a:rPr lang="en-GB" smtClean="0"/>
              <a:pPr/>
              <a:t>‹#›</a:t>
            </a:fld>
            <a:endParaRPr lang="en-GB" dirty="0"/>
          </a:p>
        </p:txBody>
      </p:sp>
      <p:sp>
        <p:nvSpPr>
          <p:cNvPr id="29" name="Zástupný symbol pro text 28"/>
          <p:cNvSpPr>
            <a:spLocks noGrp="1"/>
          </p:cNvSpPr>
          <p:nvPr userDrawn="1">
            <p:ph type="body" sz="quarter" idx="12" hasCustomPrompt="1"/>
          </p:nvPr>
        </p:nvSpPr>
        <p:spPr>
          <a:xfrm>
            <a:off x="389932" y="1006137"/>
            <a:ext cx="11410091" cy="410668"/>
          </a:xfrm>
        </p:spPr>
        <p:txBody>
          <a:bodyPr>
            <a:noAutofit/>
          </a:bodyPr>
          <a:lstStyle>
            <a:lvl1pPr marL="0" indent="0">
              <a:lnSpc>
                <a:spcPts val="2737"/>
              </a:lnSpc>
              <a:buNone/>
              <a:defRPr sz="2281" baseline="0"/>
            </a:lvl1pPr>
          </a:lstStyle>
          <a:p>
            <a:pPr lvl="0"/>
            <a:r>
              <a:rPr lang="en-GB" noProof="0" dirty="0"/>
              <a:t>Subheading</a:t>
            </a:r>
          </a:p>
        </p:txBody>
      </p:sp>
      <p:sp>
        <p:nvSpPr>
          <p:cNvPr id="30" name="Nadpis 29"/>
          <p:cNvSpPr>
            <a:spLocks noGrp="1"/>
          </p:cNvSpPr>
          <p:nvPr userDrawn="1">
            <p:ph type="title" hasCustomPrompt="1"/>
          </p:nvPr>
        </p:nvSpPr>
        <p:spPr>
          <a:xfrm>
            <a:off x="389930" y="319272"/>
            <a:ext cx="10972800" cy="314028"/>
          </a:xfrm>
        </p:spPr>
        <p:txBody>
          <a:bodyPr/>
          <a:lstStyle>
            <a:lvl1pPr>
              <a:defRPr/>
            </a:lvl1pPr>
          </a:lstStyle>
          <a:p>
            <a:r>
              <a:rPr lang="en-GB" noProof="0" dirty="0"/>
              <a:t>Headline Text (Page Message)</a:t>
            </a:r>
          </a:p>
        </p:txBody>
      </p:sp>
    </p:spTree>
    <p:extLst>
      <p:ext uri="{BB962C8B-B14F-4D97-AF65-F5344CB8AC3E}">
        <p14:creationId xmlns:p14="http://schemas.microsoft.com/office/powerpoint/2010/main" val="1268800936"/>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reserve="1">
  <p:cSld name="1_Blank">
    <p:spTree>
      <p:nvGrpSpPr>
        <p:cNvPr id="1" name="Shape 114"/>
        <p:cNvGrpSpPr/>
        <p:nvPr/>
      </p:nvGrpSpPr>
      <p:grpSpPr>
        <a:xfrm>
          <a:off x="0" y="0"/>
          <a:ext cx="0" cy="0"/>
          <a:chOff x="0" y="0"/>
          <a:chExt cx="0" cy="0"/>
        </a:xfrm>
      </p:grpSpPr>
      <p:sp>
        <p:nvSpPr>
          <p:cNvPr id="115" name="Google Shape;115;p11"/>
          <p:cNvSpPr/>
          <p:nvPr/>
        </p:nvSpPr>
        <p:spPr>
          <a:xfrm flipH="1">
            <a:off x="11644143" y="4683564"/>
            <a:ext cx="478944" cy="21744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11644127" y="6251533"/>
            <a:ext cx="478800" cy="606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dirty="0"/>
          </a:p>
        </p:txBody>
      </p:sp>
      <p:sp>
        <p:nvSpPr>
          <p:cNvPr id="117" name="Google Shape;117;p11"/>
          <p:cNvSpPr/>
          <p:nvPr/>
        </p:nvSpPr>
        <p:spPr>
          <a:xfrm flipH="1">
            <a:off x="11644143" y="1303780"/>
            <a:ext cx="478944" cy="1285128"/>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11644143" y="0"/>
            <a:ext cx="478944" cy="1272168"/>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dirty="0">
              <a:solidFill>
                <a:srgbClr val="000000"/>
              </a:solidFill>
              <a:latin typeface="Calibri"/>
              <a:ea typeface="Calibri"/>
              <a:cs typeface="Calibri"/>
              <a:sym typeface="Calibri"/>
            </a:endParaRPr>
          </a:p>
        </p:txBody>
      </p:sp>
      <p:sp>
        <p:nvSpPr>
          <p:cNvPr id="119" name="Google Shape;119;p11"/>
          <p:cNvSpPr/>
          <p:nvPr/>
        </p:nvSpPr>
        <p:spPr>
          <a:xfrm flipH="1">
            <a:off x="10765096" y="608837"/>
            <a:ext cx="758016" cy="948816"/>
          </a:xfrm>
          <a:custGeom>
            <a:avLst/>
            <a:gdLst/>
            <a:ahLst/>
            <a:cxnLst/>
            <a:rect l="l" t="t" r="r" b="b"/>
            <a:pathLst>
              <a:path w="21600" h="21600" extrusionOk="0">
                <a:moveTo>
                  <a:pt x="0" y="21600"/>
                </a:moveTo>
                <a:lnTo>
                  <a:pt x="21600" y="18470"/>
                </a:lnTo>
                <a:lnTo>
                  <a:pt x="21600" y="0"/>
                </a:lnTo>
                <a:lnTo>
                  <a:pt x="0" y="3130"/>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dirty="0">
              <a:solidFill>
                <a:srgbClr val="000000"/>
              </a:solidFill>
              <a:latin typeface="Calibri"/>
              <a:ea typeface="Calibri"/>
              <a:cs typeface="Calibri"/>
              <a:sym typeface="Calibri"/>
            </a:endParaRPr>
          </a:p>
        </p:txBody>
      </p:sp>
      <p:sp>
        <p:nvSpPr>
          <p:cNvPr id="120" name="Google Shape;120;p11"/>
          <p:cNvSpPr/>
          <p:nvPr/>
        </p:nvSpPr>
        <p:spPr>
          <a:xfrm flipH="1">
            <a:off x="10765096" y="6099296"/>
            <a:ext cx="758016" cy="758736"/>
          </a:xfrm>
          <a:custGeom>
            <a:avLst/>
            <a:gdLst/>
            <a:ahLst/>
            <a:cxnLst/>
            <a:rect l="l" t="t" r="r" b="b"/>
            <a:pathLst>
              <a:path w="21600" h="21600" extrusionOk="0">
                <a:moveTo>
                  <a:pt x="0" y="21600"/>
                </a:moveTo>
                <a:lnTo>
                  <a:pt x="21600" y="21600"/>
                </a:lnTo>
                <a:lnTo>
                  <a:pt x="21600" y="0"/>
                </a:lnTo>
                <a:lnTo>
                  <a:pt x="0" y="3912"/>
                </a:lnTo>
                <a:lnTo>
                  <a:pt x="0" y="2160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dirty="0">
              <a:solidFill>
                <a:srgbClr val="000000"/>
              </a:solidFill>
              <a:latin typeface="Calibri"/>
              <a:ea typeface="Calibri"/>
              <a:cs typeface="Calibri"/>
              <a:sym typeface="Calibri"/>
            </a:endParaRPr>
          </a:p>
        </p:txBody>
      </p:sp>
      <p:sp>
        <p:nvSpPr>
          <p:cNvPr id="121" name="Google Shape;121;p11"/>
          <p:cNvSpPr/>
          <p:nvPr/>
        </p:nvSpPr>
        <p:spPr>
          <a:xfrm flipH="1">
            <a:off x="10765096" y="1544317"/>
            <a:ext cx="758016" cy="4568328"/>
          </a:xfrm>
          <a:custGeom>
            <a:avLst/>
            <a:gdLst/>
            <a:ahLst/>
            <a:cxnLst/>
            <a:rect l="l" t="t" r="r" b="b"/>
            <a:pathLst>
              <a:path w="21600" h="21600" extrusionOk="0">
                <a:moveTo>
                  <a:pt x="21600" y="0"/>
                </a:moveTo>
                <a:lnTo>
                  <a:pt x="0" y="650"/>
                </a:lnTo>
                <a:lnTo>
                  <a:pt x="0" y="21600"/>
                </a:lnTo>
                <a:lnTo>
                  <a:pt x="21600" y="20950"/>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2570308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8A47A-03CC-46D9-82D8-67469B0D7DA6}"/>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2883E448-6CE2-41C4-8F9D-43E265A08E95}"/>
              </a:ext>
            </a:extLst>
          </p:cNvPr>
          <p:cNvSpPr>
            <a:spLocks noGrp="1"/>
          </p:cNvSpPr>
          <p:nvPr>
            <p:ph type="ftr" sz="quarter" idx="10"/>
          </p:nvPr>
        </p:nvSpPr>
        <p:spPr/>
        <p:txBody>
          <a:bodyPr/>
          <a:lstStyle>
            <a:lvl1pPr>
              <a:defRPr/>
            </a:lvl1pPr>
          </a:lstStyle>
          <a:p>
            <a:r>
              <a:rPr lang="en-US" altLang="en-US" dirty="0"/>
              <a:t>PepsiCo Confidential</a:t>
            </a:r>
            <a:endParaRPr lang="en-GB" altLang="en-US" dirty="0"/>
          </a:p>
        </p:txBody>
      </p:sp>
    </p:spTree>
    <p:extLst>
      <p:ext uri="{BB962C8B-B14F-4D97-AF65-F5344CB8AC3E}">
        <p14:creationId xmlns:p14="http://schemas.microsoft.com/office/powerpoint/2010/main" val="929246451"/>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x">
  <p:cSld name="Title &amp; Photo Alt">
    <p:spTree>
      <p:nvGrpSpPr>
        <p:cNvPr id="1" name=""/>
        <p:cNvGrpSpPr/>
        <p:nvPr/>
      </p:nvGrpSpPr>
      <p:grpSpPr>
        <a:xfrm>
          <a:off x="0" y="0"/>
          <a:ext cx="0" cy="0"/>
          <a:chOff x="0" y="0"/>
          <a:chExt cx="0" cy="0"/>
        </a:xfrm>
      </p:grpSpPr>
      <p:sp>
        <p:nvSpPr>
          <p:cNvPr id="37" name="518839134_3132x2088.jpg"/>
          <p:cNvSpPr>
            <a:spLocks noGrp="1"/>
          </p:cNvSpPr>
          <p:nvPr>
            <p:ph type="pic" idx="21"/>
          </p:nvPr>
        </p:nvSpPr>
        <p:spPr>
          <a:xfrm>
            <a:off x="4461032" y="-3"/>
            <a:ext cx="10287000" cy="6858003"/>
          </a:xfrm>
          <a:prstGeom prst="rect">
            <a:avLst/>
          </a:prstGeom>
        </p:spPr>
        <p:txBody>
          <a:bodyPr lIns="91439" tIns="45719" rIns="91439" bIns="45719">
            <a:noAutofit/>
          </a:bodyPr>
          <a:lstStyle/>
          <a:p>
            <a:endParaRPr dirty="0"/>
          </a:p>
        </p:txBody>
      </p:sp>
      <p:sp>
        <p:nvSpPr>
          <p:cNvPr id="38" name="Slide Title"/>
          <p:cNvSpPr txBox="1">
            <a:spLocks noGrp="1"/>
          </p:cNvSpPr>
          <p:nvPr>
            <p:ph type="title" hasCustomPrompt="1"/>
          </p:nvPr>
        </p:nvSpPr>
        <p:spPr>
          <a:xfrm>
            <a:off x="647701" y="1871508"/>
            <a:ext cx="5721351" cy="2667003"/>
          </a:xfrm>
          <a:prstGeom prst="rect">
            <a:avLst/>
          </a:prstGeom>
        </p:spPr>
        <p:txBody>
          <a:bodyPr anchor="b"/>
          <a:lstStyle>
            <a:lvl1pPr defTabSz="580415">
              <a:defRPr sz="6651" b="0" spc="-333">
                <a:latin typeface="Oswald Heavy Regular"/>
                <a:ea typeface="Oswald Heavy Regular"/>
                <a:cs typeface="Oswald Heavy Regular"/>
                <a:sym typeface="Oswald Heavy Regular"/>
              </a:defRPr>
            </a:lvl1pPr>
          </a:lstStyle>
          <a:p>
            <a:r>
              <a:t>Slide Title</a:t>
            </a:r>
          </a:p>
        </p:txBody>
      </p:sp>
      <p:sp>
        <p:nvSpPr>
          <p:cNvPr id="39" name="Body Level One…"/>
          <p:cNvSpPr txBox="1">
            <a:spLocks noGrp="1"/>
          </p:cNvSpPr>
          <p:nvPr>
            <p:ph type="body" sz="quarter" idx="1" hasCustomPrompt="1"/>
          </p:nvPr>
        </p:nvSpPr>
        <p:spPr>
          <a:xfrm>
            <a:off x="647701" y="4635501"/>
            <a:ext cx="5721351" cy="1587500"/>
          </a:xfrm>
          <a:prstGeom prst="rect">
            <a:avLst/>
          </a:prstGeom>
        </p:spPr>
        <p:txBody>
          <a:bodyPr/>
          <a:lstStyle>
            <a:lvl1pPr>
              <a:spcBef>
                <a:spcPts val="0"/>
              </a:spcBef>
              <a:defRPr sz="1751" spc="-52">
                <a:latin typeface="Oswald Regular"/>
                <a:ea typeface="Oswald Regular"/>
                <a:cs typeface="Oswald Regular"/>
                <a:sym typeface="Oswald Regular"/>
              </a:defRPr>
            </a:lvl1pPr>
            <a:lvl2pPr>
              <a:spcBef>
                <a:spcPts val="0"/>
              </a:spcBef>
              <a:defRPr sz="1751" spc="-52">
                <a:latin typeface="Oswald Regular"/>
                <a:ea typeface="Oswald Regular"/>
                <a:cs typeface="Oswald Regular"/>
                <a:sym typeface="Oswald Regular"/>
              </a:defRPr>
            </a:lvl2pPr>
            <a:lvl3pPr>
              <a:spcBef>
                <a:spcPts val="0"/>
              </a:spcBef>
              <a:defRPr sz="1751" spc="-52">
                <a:latin typeface="Oswald Regular"/>
                <a:ea typeface="Oswald Regular"/>
                <a:cs typeface="Oswald Regular"/>
                <a:sym typeface="Oswald Regular"/>
              </a:defRPr>
            </a:lvl3pPr>
            <a:lvl4pPr>
              <a:spcBef>
                <a:spcPts val="0"/>
              </a:spcBef>
              <a:defRPr sz="1751" spc="-52">
                <a:latin typeface="Oswald Regular"/>
                <a:ea typeface="Oswald Regular"/>
                <a:cs typeface="Oswald Regular"/>
                <a:sym typeface="Oswald Regular"/>
              </a:defRPr>
            </a:lvl4pPr>
            <a:lvl5pPr>
              <a:spcBef>
                <a:spcPts val="0"/>
              </a:spcBef>
              <a:defRPr sz="1751" spc="-52">
                <a:latin typeface="Oswald Regular"/>
                <a:ea typeface="Oswald Regular"/>
                <a:cs typeface="Oswald Regular"/>
                <a:sym typeface="Oswald Regular"/>
              </a:defRPr>
            </a:lvl5pPr>
          </a:lstStyle>
          <a:p>
            <a:r>
              <a:t>Slide Subtitle</a:t>
            </a:r>
          </a:p>
          <a:p>
            <a:pPr lvl="1"/>
            <a:endParaRPr/>
          </a:p>
          <a:p>
            <a:pPr lvl="2"/>
            <a:endParaRPr/>
          </a:p>
          <a:p>
            <a:pPr lvl="3"/>
            <a:endParaRPr/>
          </a:p>
          <a:p>
            <a:pPr lvl="4"/>
            <a:endParaRPr/>
          </a:p>
        </p:txBody>
      </p:sp>
      <p:sp>
        <p:nvSpPr>
          <p:cNvPr id="40" name="Slide Number"/>
          <p:cNvSpPr txBox="1">
            <a:spLocks noGrp="1"/>
          </p:cNvSpPr>
          <p:nvPr>
            <p:ph type="sldNum" sz="quarter" idx="2"/>
          </p:nvPr>
        </p:nvSpPr>
        <p:spPr>
          <a:xfrm>
            <a:off x="11362419" y="6435152"/>
            <a:ext cx="253275" cy="256480"/>
          </a:xfrm>
          <a:prstGeom prst="rect">
            <a:avLst/>
          </a:prstGeom>
        </p:spPr>
        <p:txBody>
          <a:bodyPr/>
          <a:lstStyle/>
          <a:p>
            <a:fld id="{86CB4B4D-7CA3-9044-876B-883B54F8677D}" type="slidenum">
              <a:t>‹#›</a:t>
            </a:fld>
            <a:endParaRPr dirty="0"/>
          </a:p>
        </p:txBody>
      </p:sp>
    </p:spTree>
    <p:extLst>
      <p:ext uri="{BB962C8B-B14F-4D97-AF65-F5344CB8AC3E}">
        <p14:creationId xmlns:p14="http://schemas.microsoft.com/office/powerpoint/2010/main" val="3748781375"/>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01ABC-89FD-AC22-B206-F85261A238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70D418E-5931-51C3-625E-3AE963BB41D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6C50E1-DF71-55BA-D934-F43DE6CA3ED0}"/>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5" name="Footer Placeholder 4">
            <a:extLst>
              <a:ext uri="{FF2B5EF4-FFF2-40B4-BE49-F238E27FC236}">
                <a16:creationId xmlns:a16="http://schemas.microsoft.com/office/drawing/2014/main" id="{3B0E3B5A-5718-F6C1-4CD8-9B97A81B5D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A568F-6D28-FEFE-4417-1131D08A3D6A}"/>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181072289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04239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65E49-861F-460C-A103-8B1F820B5A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6245853-7743-4087-A91B-3B551D31D006}"/>
              </a:ext>
            </a:extLst>
          </p:cNvPr>
          <p:cNvSpPr>
            <a:spLocks noGrp="1"/>
          </p:cNvSpPr>
          <p:nvPr>
            <p:ph type="subTitle" idx="1"/>
          </p:nvPr>
        </p:nvSpPr>
        <p:spPr>
          <a:xfrm>
            <a:off x="1524000" y="3602037"/>
            <a:ext cx="914400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IN"/>
          </a:p>
        </p:txBody>
      </p:sp>
    </p:spTree>
    <p:extLst>
      <p:ext uri="{BB962C8B-B14F-4D97-AF65-F5344CB8AC3E}">
        <p14:creationId xmlns:p14="http://schemas.microsoft.com/office/powerpoint/2010/main" val="11937517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285441378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314158317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259964388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347500218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245332001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241484760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4724400" y="6356350"/>
            <a:ext cx="2743200" cy="365125"/>
          </a:xfrm>
        </p:spPr>
        <p:txBody>
          <a:bodyPr/>
          <a:lstStyle>
            <a:lvl1pPr algn="ct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rPr>
              <a:t>-1-</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721475"/>
            <a:ext cx="12192000" cy="136525"/>
          </a:xfrm>
          <a:prstGeom prst="rect">
            <a:avLst/>
          </a:prstGeom>
        </p:spPr>
      </p:pic>
    </p:spTree>
    <p:extLst>
      <p:ext uri="{BB962C8B-B14F-4D97-AF65-F5344CB8AC3E}">
        <p14:creationId xmlns:p14="http://schemas.microsoft.com/office/powerpoint/2010/main" val="319817137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42060579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8B55B-D97D-0E6E-E7DC-64606D70D1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FE4A45-373F-6AC7-FE8D-129C2C3EBC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BAA8AE-ED46-D82D-4B5D-4D6C648287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508E6B-1A6A-6DE4-3894-226C9B2E1E72}"/>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6" name="Footer Placeholder 5">
            <a:extLst>
              <a:ext uri="{FF2B5EF4-FFF2-40B4-BE49-F238E27FC236}">
                <a16:creationId xmlns:a16="http://schemas.microsoft.com/office/drawing/2014/main" id="{9EF618B8-0057-BC0F-D8F2-D3944E1503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F6D41D-5F91-91DB-4605-3A9BEBD27115}"/>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26718606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311499667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23509940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157278492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1"/>
        </a:solidFill>
        <a:effectLst/>
      </p:bgPr>
    </p:bg>
    <p:spTree>
      <p:nvGrpSpPr>
        <p:cNvPr id="1" name=""/>
        <p:cNvGrpSpPr/>
        <p:nvPr/>
      </p:nvGrpSpPr>
      <p:grpSpPr>
        <a:xfrm>
          <a:off x="0" y="0"/>
          <a:ext cx="0" cy="0"/>
          <a:chOff x="0" y="0"/>
          <a:chExt cx="0" cy="0"/>
        </a:xfrm>
      </p:grpSpPr>
      <p:pic>
        <p:nvPicPr>
          <p:cNvPr id="3" name="Picture 2" descr="A picture containing person, indoor, sitting, using&#10;&#10;Description automatically generated">
            <a:extLst>
              <a:ext uri="{FF2B5EF4-FFF2-40B4-BE49-F238E27FC236}">
                <a16:creationId xmlns:a16="http://schemas.microsoft.com/office/drawing/2014/main" id="{20454C67-A664-1948-8DAD-7F16204D547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11" name="Shape">
            <a:extLst>
              <a:ext uri="{FF2B5EF4-FFF2-40B4-BE49-F238E27FC236}">
                <a16:creationId xmlns:a16="http://schemas.microsoft.com/office/drawing/2014/main" id="{32E23C93-3A60-C646-A082-DEDFAB944BF4}"/>
              </a:ext>
            </a:extLst>
          </p:cNvPr>
          <p:cNvSpPr/>
          <p:nvPr/>
        </p:nvSpPr>
        <p:spPr>
          <a:xfrm>
            <a:off x="4098279" y="0"/>
            <a:ext cx="8110241" cy="5410360"/>
          </a:xfrm>
          <a:custGeom>
            <a:avLst/>
            <a:gdLst/>
            <a:ahLst/>
            <a:cxnLst>
              <a:cxn ang="0">
                <a:pos x="wd2" y="hd2"/>
              </a:cxn>
              <a:cxn ang="5400000">
                <a:pos x="wd2" y="hd2"/>
              </a:cxn>
              <a:cxn ang="10800000">
                <a:pos x="wd2" y="hd2"/>
              </a:cxn>
              <a:cxn ang="16200000">
                <a:pos x="wd2" y="hd2"/>
              </a:cxn>
            </a:cxnLst>
            <a:rect l="0" t="0" r="r" b="b"/>
            <a:pathLst>
              <a:path w="21202" h="21375" extrusionOk="0">
                <a:moveTo>
                  <a:pt x="21202" y="20812"/>
                </a:moveTo>
                <a:cubicBezTo>
                  <a:pt x="20243" y="21600"/>
                  <a:pt x="18978" y="21485"/>
                  <a:pt x="17928" y="20933"/>
                </a:cubicBezTo>
                <a:cubicBezTo>
                  <a:pt x="16876" y="20376"/>
                  <a:pt x="15976" y="19437"/>
                  <a:pt x="15043" y="18595"/>
                </a:cubicBezTo>
                <a:cubicBezTo>
                  <a:pt x="14110" y="17747"/>
                  <a:pt x="13098" y="16964"/>
                  <a:pt x="11969" y="16798"/>
                </a:cubicBezTo>
                <a:cubicBezTo>
                  <a:pt x="10369" y="16563"/>
                  <a:pt x="8842" y="17591"/>
                  <a:pt x="7381" y="18479"/>
                </a:cubicBezTo>
                <a:cubicBezTo>
                  <a:pt x="5920" y="19367"/>
                  <a:pt x="4250" y="20150"/>
                  <a:pt x="2736" y="19427"/>
                </a:cubicBezTo>
                <a:cubicBezTo>
                  <a:pt x="2122" y="19131"/>
                  <a:pt x="1584" y="18605"/>
                  <a:pt x="1149" y="17967"/>
                </a:cubicBezTo>
                <a:cubicBezTo>
                  <a:pt x="-63" y="16181"/>
                  <a:pt x="-398" y="13371"/>
                  <a:pt x="542" y="11324"/>
                </a:cubicBezTo>
                <a:cubicBezTo>
                  <a:pt x="1979" y="8188"/>
                  <a:pt x="5565" y="7797"/>
                  <a:pt x="7142" y="4777"/>
                </a:cubicBezTo>
                <a:cubicBezTo>
                  <a:pt x="7942" y="3246"/>
                  <a:pt x="8144" y="1169"/>
                  <a:pt x="9243" y="0"/>
                </a:cubicBezTo>
                <a:lnTo>
                  <a:pt x="21202" y="0"/>
                </a:lnTo>
                <a:lnTo>
                  <a:pt x="21202" y="20812"/>
                </a:lnTo>
                <a:close/>
              </a:path>
            </a:pathLst>
          </a:custGeom>
          <a:solidFill>
            <a:schemeClr val="accent2"/>
          </a:solidFill>
          <a:ln w="12700">
            <a:miter lim="400000"/>
          </a:ln>
        </p:spPr>
        <p:txBody>
          <a:bodyPr lIns="38100" tIns="38100" rIns="38100" bIns="38100" anchor="ctr"/>
          <a:lstStyle/>
          <a:p>
            <a:pPr>
              <a:defRPr sz="3000">
                <a:solidFill>
                  <a:srgbClr val="FFFFFF"/>
                </a:solidFill>
              </a:defRPr>
            </a:pPr>
            <a:endParaRPr/>
          </a:p>
        </p:txBody>
      </p:sp>
      <p:sp>
        <p:nvSpPr>
          <p:cNvPr id="12" name="Shape">
            <a:extLst>
              <a:ext uri="{FF2B5EF4-FFF2-40B4-BE49-F238E27FC236}">
                <a16:creationId xmlns:a16="http://schemas.microsoft.com/office/drawing/2014/main" id="{A18ACD3F-5DD7-3A4F-BD41-4463DAD560FC}"/>
              </a:ext>
            </a:extLst>
          </p:cNvPr>
          <p:cNvSpPr/>
          <p:nvPr/>
        </p:nvSpPr>
        <p:spPr>
          <a:xfrm>
            <a:off x="4422176" y="0"/>
            <a:ext cx="7786344" cy="5291774"/>
          </a:xfrm>
          <a:custGeom>
            <a:avLst/>
            <a:gdLst/>
            <a:ahLst/>
            <a:cxnLst>
              <a:cxn ang="0">
                <a:pos x="wd2" y="hd2"/>
              </a:cxn>
              <a:cxn ang="5400000">
                <a:pos x="wd2" y="hd2"/>
              </a:cxn>
              <a:cxn ang="10800000">
                <a:pos x="wd2" y="hd2"/>
              </a:cxn>
              <a:cxn ang="16200000">
                <a:pos x="wd2" y="hd2"/>
              </a:cxn>
            </a:cxnLst>
            <a:rect l="0" t="0" r="r" b="b"/>
            <a:pathLst>
              <a:path w="21202" h="21373" extrusionOk="0">
                <a:moveTo>
                  <a:pt x="21202" y="20810"/>
                </a:moveTo>
                <a:cubicBezTo>
                  <a:pt x="20241" y="21600"/>
                  <a:pt x="18978" y="21482"/>
                  <a:pt x="17927" y="20928"/>
                </a:cubicBezTo>
                <a:cubicBezTo>
                  <a:pt x="16876" y="20374"/>
                  <a:pt x="15973" y="19435"/>
                  <a:pt x="15043" y="18589"/>
                </a:cubicBezTo>
                <a:cubicBezTo>
                  <a:pt x="14113" y="17743"/>
                  <a:pt x="13096" y="16958"/>
                  <a:pt x="11969" y="16794"/>
                </a:cubicBezTo>
                <a:cubicBezTo>
                  <a:pt x="10367" y="16558"/>
                  <a:pt x="8842" y="17589"/>
                  <a:pt x="7380" y="18476"/>
                </a:cubicBezTo>
                <a:cubicBezTo>
                  <a:pt x="5920" y="19364"/>
                  <a:pt x="4246" y="20143"/>
                  <a:pt x="2735" y="19425"/>
                </a:cubicBezTo>
                <a:cubicBezTo>
                  <a:pt x="2120" y="19133"/>
                  <a:pt x="1580" y="18604"/>
                  <a:pt x="1148" y="17963"/>
                </a:cubicBezTo>
                <a:cubicBezTo>
                  <a:pt x="-63" y="16178"/>
                  <a:pt x="-398" y="13367"/>
                  <a:pt x="539" y="11321"/>
                </a:cubicBezTo>
                <a:cubicBezTo>
                  <a:pt x="1978" y="8181"/>
                  <a:pt x="5564" y="7797"/>
                  <a:pt x="7141" y="4775"/>
                </a:cubicBezTo>
                <a:cubicBezTo>
                  <a:pt x="7940" y="3247"/>
                  <a:pt x="8144" y="1164"/>
                  <a:pt x="9240" y="0"/>
                </a:cubicBezTo>
                <a:lnTo>
                  <a:pt x="21202" y="0"/>
                </a:lnTo>
                <a:lnTo>
                  <a:pt x="21202" y="20810"/>
                </a:lnTo>
                <a:close/>
              </a:path>
            </a:pathLst>
          </a:custGeom>
          <a:solidFill>
            <a:schemeClr val="accent1"/>
          </a:solidFill>
          <a:ln w="12700">
            <a:miter lim="400000"/>
          </a:ln>
        </p:spPr>
        <p:txBody>
          <a:bodyPr lIns="38100" tIns="38100" rIns="38100" bIns="38100" anchor="ctr"/>
          <a:lstStyle/>
          <a:p>
            <a:pPr>
              <a:defRPr sz="3000">
                <a:solidFill>
                  <a:srgbClr val="FFFFFF"/>
                </a:solidFill>
              </a:defRPr>
            </a:pPr>
            <a:endParaRPr/>
          </a:p>
        </p:txBody>
      </p:sp>
      <p:sp>
        <p:nvSpPr>
          <p:cNvPr id="13" name="Shape">
            <a:extLst>
              <a:ext uri="{FF2B5EF4-FFF2-40B4-BE49-F238E27FC236}">
                <a16:creationId xmlns:a16="http://schemas.microsoft.com/office/drawing/2014/main" id="{799BF22E-409A-064A-87E7-D6563A9ACD94}"/>
              </a:ext>
            </a:extLst>
          </p:cNvPr>
          <p:cNvSpPr/>
          <p:nvPr/>
        </p:nvSpPr>
        <p:spPr>
          <a:xfrm>
            <a:off x="5933476" y="850901"/>
            <a:ext cx="5117539" cy="5805813"/>
          </a:xfrm>
          <a:custGeom>
            <a:avLst/>
            <a:gdLst/>
            <a:ahLst/>
            <a:cxnLst>
              <a:cxn ang="0">
                <a:pos x="wd2" y="hd2"/>
              </a:cxn>
              <a:cxn ang="5400000">
                <a:pos x="wd2" y="hd2"/>
              </a:cxn>
              <a:cxn ang="10800000">
                <a:pos x="wd2" y="hd2"/>
              </a:cxn>
              <a:cxn ang="16200000">
                <a:pos x="wd2" y="hd2"/>
              </a:cxn>
            </a:cxnLst>
            <a:rect l="0" t="0" r="r" b="b"/>
            <a:pathLst>
              <a:path w="21014" h="21373" extrusionOk="0">
                <a:moveTo>
                  <a:pt x="20732" y="1768"/>
                </a:moveTo>
                <a:cubicBezTo>
                  <a:pt x="20320" y="1038"/>
                  <a:pt x="19454" y="515"/>
                  <a:pt x="18489" y="253"/>
                </a:cubicBezTo>
                <a:cubicBezTo>
                  <a:pt x="17525" y="-9"/>
                  <a:pt x="16466" y="-37"/>
                  <a:pt x="15428" y="33"/>
                </a:cubicBezTo>
                <a:cubicBezTo>
                  <a:pt x="9681" y="417"/>
                  <a:pt x="4367" y="3829"/>
                  <a:pt x="1734" y="7794"/>
                </a:cubicBezTo>
                <a:cubicBezTo>
                  <a:pt x="237" y="10052"/>
                  <a:pt x="-399" y="12671"/>
                  <a:pt x="258" y="15092"/>
                </a:cubicBezTo>
                <a:cubicBezTo>
                  <a:pt x="915" y="17514"/>
                  <a:pt x="2933" y="19698"/>
                  <a:pt x="5801" y="20712"/>
                </a:cubicBezTo>
                <a:cubicBezTo>
                  <a:pt x="8122" y="21535"/>
                  <a:pt x="10881" y="21563"/>
                  <a:pt x="13379" y="20946"/>
                </a:cubicBezTo>
                <a:cubicBezTo>
                  <a:pt x="16017" y="20291"/>
                  <a:pt x="18541" y="18762"/>
                  <a:pt x="19204" y="16668"/>
                </a:cubicBezTo>
                <a:cubicBezTo>
                  <a:pt x="19840" y="14658"/>
                  <a:pt x="18672" y="12647"/>
                  <a:pt x="18494" y="10604"/>
                </a:cubicBezTo>
                <a:cubicBezTo>
                  <a:pt x="18390" y="9421"/>
                  <a:pt x="18625" y="8210"/>
                  <a:pt x="19172" y="7084"/>
                </a:cubicBezTo>
                <a:cubicBezTo>
                  <a:pt x="19600" y="6205"/>
                  <a:pt x="20221" y="5377"/>
                  <a:pt x="20622" y="4493"/>
                </a:cubicBezTo>
                <a:cubicBezTo>
                  <a:pt x="21029" y="3605"/>
                  <a:pt x="21201" y="2609"/>
                  <a:pt x="20732" y="1768"/>
                </a:cubicBezTo>
                <a:close/>
              </a:path>
            </a:pathLst>
          </a:custGeom>
          <a:solidFill>
            <a:schemeClr val="accent1"/>
          </a:solidFill>
          <a:ln w="12700">
            <a:miter lim="400000"/>
          </a:ln>
        </p:spPr>
        <p:txBody>
          <a:bodyPr lIns="38100" tIns="38100" rIns="38100" bIns="38100" anchor="ctr"/>
          <a:lstStyle/>
          <a:p>
            <a:pPr>
              <a:defRPr sz="3000">
                <a:solidFill>
                  <a:srgbClr val="FFFFFF"/>
                </a:solidFill>
              </a:defRPr>
            </a:pPr>
            <a:endParaRPr/>
          </a:p>
        </p:txBody>
      </p:sp>
      <p:sp>
        <p:nvSpPr>
          <p:cNvPr id="14" name="Shape">
            <a:extLst>
              <a:ext uri="{FF2B5EF4-FFF2-40B4-BE49-F238E27FC236}">
                <a16:creationId xmlns:a16="http://schemas.microsoft.com/office/drawing/2014/main" id="{20736F0F-9F62-5044-A7E9-893FE07E324F}"/>
              </a:ext>
            </a:extLst>
          </p:cNvPr>
          <p:cNvSpPr/>
          <p:nvPr/>
        </p:nvSpPr>
        <p:spPr>
          <a:xfrm>
            <a:off x="5857276" y="1016000"/>
            <a:ext cx="5314124" cy="5528588"/>
          </a:xfrm>
          <a:custGeom>
            <a:avLst/>
            <a:gdLst/>
            <a:ahLst/>
            <a:cxnLst>
              <a:cxn ang="0">
                <a:pos x="wd2" y="hd2"/>
              </a:cxn>
              <a:cxn ang="5400000">
                <a:pos x="wd2" y="hd2"/>
              </a:cxn>
              <a:cxn ang="10800000">
                <a:pos x="wd2" y="hd2"/>
              </a:cxn>
              <a:cxn ang="16200000">
                <a:pos x="wd2" y="hd2"/>
              </a:cxn>
            </a:cxnLst>
            <a:rect l="0" t="0" r="r" b="b"/>
            <a:pathLst>
              <a:path w="21157" h="21187" extrusionOk="0">
                <a:moveTo>
                  <a:pt x="21013" y="2321"/>
                </a:moveTo>
                <a:cubicBezTo>
                  <a:pt x="20720" y="1538"/>
                  <a:pt x="19967" y="920"/>
                  <a:pt x="19092" y="550"/>
                </a:cubicBezTo>
                <a:cubicBezTo>
                  <a:pt x="18217" y="185"/>
                  <a:pt x="17221" y="48"/>
                  <a:pt x="16240" y="10"/>
                </a:cubicBezTo>
                <a:cubicBezTo>
                  <a:pt x="10785" y="-190"/>
                  <a:pt x="5349" y="2735"/>
                  <a:pt x="2371" y="6492"/>
                </a:cubicBezTo>
                <a:cubicBezTo>
                  <a:pt x="677" y="8629"/>
                  <a:pt x="-253" y="11228"/>
                  <a:pt x="60" y="13754"/>
                </a:cubicBezTo>
                <a:cubicBezTo>
                  <a:pt x="374" y="16280"/>
                  <a:pt x="2002" y="18704"/>
                  <a:pt x="4576" y="20028"/>
                </a:cubicBezTo>
                <a:cubicBezTo>
                  <a:pt x="6659" y="21099"/>
                  <a:pt x="9248" y="21410"/>
                  <a:pt x="11680" y="21035"/>
                </a:cubicBezTo>
                <a:cubicBezTo>
                  <a:pt x="14248" y="20641"/>
                  <a:pt x="16817" y="19346"/>
                  <a:pt x="17701" y="17283"/>
                </a:cubicBezTo>
                <a:cubicBezTo>
                  <a:pt x="18551" y="15307"/>
                  <a:pt x="17707" y="13146"/>
                  <a:pt x="17793" y="11053"/>
                </a:cubicBezTo>
                <a:cubicBezTo>
                  <a:pt x="17843" y="9841"/>
                  <a:pt x="18212" y="8639"/>
                  <a:pt x="18875" y="7549"/>
                </a:cubicBezTo>
                <a:cubicBezTo>
                  <a:pt x="19390" y="6697"/>
                  <a:pt x="20073" y="5923"/>
                  <a:pt x="20568" y="5066"/>
                </a:cubicBezTo>
                <a:cubicBezTo>
                  <a:pt x="21059" y="4215"/>
                  <a:pt x="21347" y="3217"/>
                  <a:pt x="21013" y="2321"/>
                </a:cubicBezTo>
                <a:close/>
              </a:path>
            </a:pathLst>
          </a:custGeom>
          <a:solidFill>
            <a:schemeClr val="accent3"/>
          </a:solidFill>
          <a:ln w="12700">
            <a:miter lim="400000"/>
          </a:ln>
        </p:spPr>
        <p:txBody>
          <a:bodyPr lIns="38100" tIns="38100" rIns="38100" bIns="38100" anchor="ctr"/>
          <a:lstStyle/>
          <a:p>
            <a:pPr>
              <a:defRPr sz="3000">
                <a:solidFill>
                  <a:srgbClr val="FFFFFF"/>
                </a:solidFill>
              </a:defRPr>
            </a:pPr>
            <a:endParaRPr/>
          </a:p>
        </p:txBody>
      </p:sp>
      <p:sp>
        <p:nvSpPr>
          <p:cNvPr id="18" name="Title 1">
            <a:extLst>
              <a:ext uri="{FF2B5EF4-FFF2-40B4-BE49-F238E27FC236}">
                <a16:creationId xmlns:a16="http://schemas.microsoft.com/office/drawing/2014/main" id="{A2A6FDFB-46FD-4D32-A054-BC9C55F6A02B}"/>
              </a:ext>
            </a:extLst>
          </p:cNvPr>
          <p:cNvSpPr>
            <a:spLocks noGrp="1"/>
          </p:cNvSpPr>
          <p:nvPr userDrawn="1">
            <p:ph type="ctrTitle"/>
          </p:nvPr>
        </p:nvSpPr>
        <p:spPr>
          <a:xfrm>
            <a:off x="6375400" y="2269723"/>
            <a:ext cx="3871369" cy="2387600"/>
          </a:xfrm>
        </p:spPr>
        <p:txBody>
          <a:bodyPr anchor="b">
            <a:normAutofit/>
          </a:bodyPr>
          <a:lstStyle>
            <a:lvl1pPr algn="ctr">
              <a:defRPr sz="5400">
                <a:solidFill>
                  <a:schemeClr val="accent1"/>
                </a:solidFill>
              </a:defRPr>
            </a:lvl1pPr>
          </a:lstStyle>
          <a:p>
            <a:r>
              <a:rPr lang="en-US"/>
              <a:t>Click to edit Master title style</a:t>
            </a:r>
            <a:endParaRPr lang="en-US" dirty="0"/>
          </a:p>
        </p:txBody>
      </p:sp>
      <p:sp>
        <p:nvSpPr>
          <p:cNvPr id="20" name="Subtitle 2">
            <a:extLst>
              <a:ext uri="{FF2B5EF4-FFF2-40B4-BE49-F238E27FC236}">
                <a16:creationId xmlns:a16="http://schemas.microsoft.com/office/drawing/2014/main" id="{C1F0D0AA-12EA-49AC-BF55-4B2556467E4C}"/>
              </a:ext>
            </a:extLst>
          </p:cNvPr>
          <p:cNvSpPr>
            <a:spLocks noGrp="1"/>
          </p:cNvSpPr>
          <p:nvPr userDrawn="1">
            <p:ph type="subTitle" idx="1"/>
          </p:nvPr>
        </p:nvSpPr>
        <p:spPr>
          <a:xfrm>
            <a:off x="6375401" y="4830041"/>
            <a:ext cx="3871368" cy="1018309"/>
          </a:xfrm>
        </p:spPr>
        <p:txBody>
          <a:bodyPr/>
          <a:lstStyle>
            <a:lvl1pPr marL="0" indent="0" algn="ctr">
              <a:buNone/>
              <a:defRPr sz="2400">
                <a:solidFill>
                  <a:schemeClr val="accent3">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1" name="Date Placeholder 3">
            <a:extLst>
              <a:ext uri="{FF2B5EF4-FFF2-40B4-BE49-F238E27FC236}">
                <a16:creationId xmlns:a16="http://schemas.microsoft.com/office/drawing/2014/main" id="{D611355A-2485-4AA5-91FA-EA5F3157B7B3}"/>
              </a:ext>
            </a:extLst>
          </p:cNvPr>
          <p:cNvSpPr>
            <a:spLocks noGrp="1"/>
          </p:cNvSpPr>
          <p:nvPr userDrawn="1">
            <p:ph type="dt" sz="half" idx="10"/>
          </p:nvPr>
        </p:nvSpPr>
        <p:spPr>
          <a:xfrm>
            <a:off x="838200" y="6356350"/>
            <a:ext cx="2743200" cy="365125"/>
          </a:xfrm>
        </p:spPr>
        <p:txBody>
          <a:bodyPr/>
          <a:lstStyle>
            <a:lvl1pPr>
              <a:defRPr>
                <a:solidFill>
                  <a:schemeClr val="accent3"/>
                </a:solidFill>
              </a:defRPr>
            </a:lvl1pPr>
          </a:lstStyle>
          <a:p>
            <a:r>
              <a:rPr lang="en-US"/>
              <a:t>Date</a:t>
            </a:r>
            <a:endParaRPr lang="en-US" dirty="0"/>
          </a:p>
        </p:txBody>
      </p:sp>
      <p:sp>
        <p:nvSpPr>
          <p:cNvPr id="23" name="Footer Placeholder 4">
            <a:extLst>
              <a:ext uri="{FF2B5EF4-FFF2-40B4-BE49-F238E27FC236}">
                <a16:creationId xmlns:a16="http://schemas.microsoft.com/office/drawing/2014/main" id="{64A10338-DE30-4CA9-A21B-D50D6579B160}"/>
              </a:ext>
            </a:extLst>
          </p:cNvPr>
          <p:cNvSpPr>
            <a:spLocks noGrp="1"/>
          </p:cNvSpPr>
          <p:nvPr userDrawn="1">
            <p:ph type="ftr" sz="quarter" idx="11"/>
          </p:nvPr>
        </p:nvSpPr>
        <p:spPr>
          <a:xfrm>
            <a:off x="4038600" y="6356350"/>
            <a:ext cx="4114800" cy="365125"/>
          </a:xfrm>
        </p:spPr>
        <p:txBody>
          <a:bodyPr/>
          <a:lstStyle>
            <a:lvl1pPr>
              <a:defRPr>
                <a:solidFill>
                  <a:schemeClr val="accent3"/>
                </a:solidFill>
              </a:defRPr>
            </a:lvl1pPr>
          </a:lstStyle>
          <a:p>
            <a:r>
              <a:rPr lang="en-US"/>
              <a:t>Your Footer Here</a:t>
            </a:r>
          </a:p>
        </p:txBody>
      </p:sp>
      <p:sp>
        <p:nvSpPr>
          <p:cNvPr id="24" name="Slide Number Placeholder 5">
            <a:extLst>
              <a:ext uri="{FF2B5EF4-FFF2-40B4-BE49-F238E27FC236}">
                <a16:creationId xmlns:a16="http://schemas.microsoft.com/office/drawing/2014/main" id="{49D5EB62-2B81-475B-92EC-DEB93DC3B249}"/>
              </a:ext>
            </a:extLst>
          </p:cNvPr>
          <p:cNvSpPr>
            <a:spLocks noGrp="1"/>
          </p:cNvSpPr>
          <p:nvPr userDrawn="1">
            <p:ph type="sldNum" sz="quarter" idx="12"/>
          </p:nvPr>
        </p:nvSpPr>
        <p:spPr>
          <a:xfrm>
            <a:off x="8610600" y="6356350"/>
            <a:ext cx="2743200" cy="365125"/>
          </a:xfrm>
        </p:spPr>
        <p:txBody>
          <a:bodyPr/>
          <a:lstStyle>
            <a:lvl1pPr>
              <a:defRPr>
                <a:solidFill>
                  <a:schemeClr val="accent3"/>
                </a:solidFill>
              </a:defRPr>
            </a:lvl1pPr>
          </a:lstStyle>
          <a:p>
            <a:fld id="{672B7600-67E3-4D97-B453-880E2742B982}" type="slidenum">
              <a:rPr lang="en-US" smtClean="0"/>
              <a:pPr/>
              <a:t>‹#›</a:t>
            </a:fld>
            <a:endParaRPr lang="en-US"/>
          </a:p>
        </p:txBody>
      </p:sp>
    </p:spTree>
    <p:extLst>
      <p:ext uri="{BB962C8B-B14F-4D97-AF65-F5344CB8AC3E}">
        <p14:creationId xmlns:p14="http://schemas.microsoft.com/office/powerpoint/2010/main" val="140800327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1">
    <p:bg>
      <p:bgPr>
        <a:solidFill>
          <a:schemeClr val="accent3"/>
        </a:solidFill>
        <a:effectLst/>
      </p:bgPr>
    </p:bg>
    <p:spTree>
      <p:nvGrpSpPr>
        <p:cNvPr id="1" name=""/>
        <p:cNvGrpSpPr/>
        <p:nvPr/>
      </p:nvGrpSpPr>
      <p:grpSpPr>
        <a:xfrm>
          <a:off x="0" y="0"/>
          <a:ext cx="0" cy="0"/>
          <a:chOff x="0" y="0"/>
          <a:chExt cx="0" cy="0"/>
        </a:xfrm>
      </p:grpSpPr>
      <p:sp>
        <p:nvSpPr>
          <p:cNvPr id="11" name="Shape">
            <a:extLst>
              <a:ext uri="{FF2B5EF4-FFF2-40B4-BE49-F238E27FC236}">
                <a16:creationId xmlns:a16="http://schemas.microsoft.com/office/drawing/2014/main" id="{79910DF1-2C40-5D4F-BC38-36CBAA32CCFA}"/>
              </a:ext>
            </a:extLst>
          </p:cNvPr>
          <p:cNvSpPr/>
          <p:nvPr/>
        </p:nvSpPr>
        <p:spPr>
          <a:xfrm>
            <a:off x="3037840" y="4563110"/>
            <a:ext cx="9154160" cy="229489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927" y="16221"/>
                  <a:pt x="6149" y="14249"/>
                </a:cubicBezTo>
                <a:cubicBezTo>
                  <a:pt x="8337" y="13233"/>
                  <a:pt x="10419" y="14010"/>
                  <a:pt x="12577" y="15587"/>
                </a:cubicBezTo>
                <a:cubicBezTo>
                  <a:pt x="13997" y="16627"/>
                  <a:pt x="15436" y="17572"/>
                  <a:pt x="16853" y="15946"/>
                </a:cubicBezTo>
                <a:cubicBezTo>
                  <a:pt x="18046" y="14583"/>
                  <a:pt x="19194" y="12049"/>
                  <a:pt x="20153" y="8642"/>
                </a:cubicBezTo>
                <a:cubicBezTo>
                  <a:pt x="20758" y="6503"/>
                  <a:pt x="21462" y="3550"/>
                  <a:pt x="21600" y="0"/>
                </a:cubicBezTo>
                <a:lnTo>
                  <a:pt x="21600" y="21600"/>
                </a:lnTo>
                <a:lnTo>
                  <a:pt x="0" y="21600"/>
                </a:lnTo>
                <a:close/>
              </a:path>
            </a:pathLst>
          </a:custGeom>
          <a:solidFill>
            <a:schemeClr val="accent2"/>
          </a:solidFill>
          <a:ln w="12700">
            <a:miter lim="400000"/>
          </a:ln>
        </p:spPr>
        <p:txBody>
          <a:bodyPr lIns="38100" tIns="38100" rIns="38100" bIns="38100" anchor="ctr"/>
          <a:lstStyle/>
          <a:p>
            <a:pPr>
              <a:defRPr sz="3000">
                <a:solidFill>
                  <a:srgbClr val="FFFFFF"/>
                </a:solidFill>
              </a:defRPr>
            </a:pPr>
            <a:endParaRPr/>
          </a:p>
        </p:txBody>
      </p:sp>
      <p:sp>
        <p:nvSpPr>
          <p:cNvPr id="13" name="Shape">
            <a:extLst>
              <a:ext uri="{FF2B5EF4-FFF2-40B4-BE49-F238E27FC236}">
                <a16:creationId xmlns:a16="http://schemas.microsoft.com/office/drawing/2014/main" id="{B4E2E776-2A26-044D-9455-60845134FF2D}"/>
              </a:ext>
            </a:extLst>
          </p:cNvPr>
          <p:cNvSpPr/>
          <p:nvPr/>
        </p:nvSpPr>
        <p:spPr>
          <a:xfrm>
            <a:off x="4955539" y="5044439"/>
            <a:ext cx="7236461" cy="181356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926" y="16215"/>
                  <a:pt x="6149" y="14249"/>
                </a:cubicBezTo>
                <a:cubicBezTo>
                  <a:pt x="8336" y="13235"/>
                  <a:pt x="10421" y="14007"/>
                  <a:pt x="12578" y="15595"/>
                </a:cubicBezTo>
                <a:cubicBezTo>
                  <a:pt x="13999" y="16639"/>
                  <a:pt x="15436" y="17576"/>
                  <a:pt x="16854" y="15958"/>
                </a:cubicBezTo>
                <a:cubicBezTo>
                  <a:pt x="18044" y="14597"/>
                  <a:pt x="19193" y="12071"/>
                  <a:pt x="20152" y="8652"/>
                </a:cubicBezTo>
                <a:cubicBezTo>
                  <a:pt x="20755" y="6504"/>
                  <a:pt x="21460" y="3555"/>
                  <a:pt x="21600" y="0"/>
                </a:cubicBezTo>
                <a:lnTo>
                  <a:pt x="21600" y="21600"/>
                </a:lnTo>
                <a:lnTo>
                  <a:pt x="0" y="21600"/>
                </a:lnTo>
                <a:close/>
              </a:path>
            </a:pathLst>
          </a:custGeom>
          <a:solidFill>
            <a:schemeClr val="accent1"/>
          </a:solidFill>
          <a:ln w="12700">
            <a:miter lim="400000"/>
          </a:ln>
        </p:spPr>
        <p:txBody>
          <a:bodyPr lIns="38100" tIns="38100" rIns="38100" bIns="38100" anchor="ctr"/>
          <a:lstStyle/>
          <a:p>
            <a:pPr>
              <a:defRPr sz="3000">
                <a:solidFill>
                  <a:srgbClr val="FFFFFF"/>
                </a:solidFill>
              </a:defRPr>
            </a:pPr>
            <a:endParaRPr/>
          </a:p>
        </p:txBody>
      </p:sp>
      <p:sp>
        <p:nvSpPr>
          <p:cNvPr id="12" name="Title 1">
            <a:extLst>
              <a:ext uri="{FF2B5EF4-FFF2-40B4-BE49-F238E27FC236}">
                <a16:creationId xmlns:a16="http://schemas.microsoft.com/office/drawing/2014/main" id="{0D08B00A-9A13-4AB1-A72D-2F499BA2EBAB}"/>
              </a:ext>
            </a:extLst>
          </p:cNvPr>
          <p:cNvSpPr>
            <a:spLocks noGrp="1"/>
          </p:cNvSpPr>
          <p:nvPr>
            <p:ph type="title"/>
          </p:nvPr>
        </p:nvSpPr>
        <p:spPr>
          <a:xfrm>
            <a:off x="838200" y="365125"/>
            <a:ext cx="10515600" cy="1325563"/>
          </a:xfrm>
        </p:spPr>
        <p:txBody>
          <a:bodyPr/>
          <a:lstStyle>
            <a:lvl1pPr>
              <a:defRPr>
                <a:solidFill>
                  <a:schemeClr val="accent1"/>
                </a:solidFill>
              </a:defRPr>
            </a:lvl1pPr>
          </a:lstStyle>
          <a:p>
            <a:r>
              <a:rPr lang="en-US"/>
              <a:t>Click to edit Master title style</a:t>
            </a:r>
            <a:endParaRPr lang="en-US" dirty="0"/>
          </a:p>
        </p:txBody>
      </p:sp>
      <p:sp>
        <p:nvSpPr>
          <p:cNvPr id="18" name="Content Placeholder 2">
            <a:extLst>
              <a:ext uri="{FF2B5EF4-FFF2-40B4-BE49-F238E27FC236}">
                <a16:creationId xmlns:a16="http://schemas.microsoft.com/office/drawing/2014/main" id="{489DC5E6-DDCD-4B67-B47F-0BD6C54B83D2}"/>
              </a:ext>
            </a:extLst>
          </p:cNvPr>
          <p:cNvSpPr>
            <a:spLocks noGrp="1"/>
          </p:cNvSpPr>
          <p:nvPr>
            <p:ph idx="1"/>
          </p:nvPr>
        </p:nvSpPr>
        <p:spPr>
          <a:xfrm>
            <a:off x="838200" y="1825625"/>
            <a:ext cx="10515600" cy="4351338"/>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3">
            <a:extLst>
              <a:ext uri="{FF2B5EF4-FFF2-40B4-BE49-F238E27FC236}">
                <a16:creationId xmlns:a16="http://schemas.microsoft.com/office/drawing/2014/main" id="{768C53B7-7FCD-400A-9752-7BFFD8BB3D75}"/>
              </a:ext>
            </a:extLst>
          </p:cNvPr>
          <p:cNvSpPr>
            <a:spLocks noGrp="1"/>
          </p:cNvSpPr>
          <p:nvPr>
            <p:ph type="dt" sz="half" idx="10"/>
          </p:nvPr>
        </p:nvSpPr>
        <p:spPr>
          <a:xfrm>
            <a:off x="838200" y="6356350"/>
            <a:ext cx="2743200" cy="365125"/>
          </a:xfrm>
        </p:spPr>
        <p:txBody>
          <a:bodyPr/>
          <a:lstStyle>
            <a:lvl1pPr>
              <a:defRPr>
                <a:solidFill>
                  <a:schemeClr val="accent3">
                    <a:lumMod val="50000"/>
                  </a:schemeClr>
                </a:solidFill>
              </a:defRPr>
            </a:lvl1pPr>
          </a:lstStyle>
          <a:p>
            <a:r>
              <a:rPr lang="en-US"/>
              <a:t>Date</a:t>
            </a:r>
            <a:endParaRPr lang="en-US" dirty="0"/>
          </a:p>
        </p:txBody>
      </p:sp>
      <p:sp>
        <p:nvSpPr>
          <p:cNvPr id="20" name="Footer Placeholder 4">
            <a:extLst>
              <a:ext uri="{FF2B5EF4-FFF2-40B4-BE49-F238E27FC236}">
                <a16:creationId xmlns:a16="http://schemas.microsoft.com/office/drawing/2014/main" id="{10C428BE-FED7-45A5-9425-7445C51F35BB}"/>
              </a:ext>
            </a:extLst>
          </p:cNvPr>
          <p:cNvSpPr>
            <a:spLocks noGrp="1"/>
          </p:cNvSpPr>
          <p:nvPr>
            <p:ph type="ftr" sz="quarter" idx="11"/>
          </p:nvPr>
        </p:nvSpPr>
        <p:spPr>
          <a:xfrm>
            <a:off x="5458680" y="6356350"/>
            <a:ext cx="4114800" cy="365125"/>
          </a:xfrm>
        </p:spPr>
        <p:txBody>
          <a:bodyPr/>
          <a:lstStyle>
            <a:lvl1pPr>
              <a:defRPr>
                <a:solidFill>
                  <a:schemeClr val="accent3"/>
                </a:solidFill>
              </a:defRPr>
            </a:lvl1pPr>
          </a:lstStyle>
          <a:p>
            <a:r>
              <a:rPr lang="en-US"/>
              <a:t>Your Footer Here</a:t>
            </a:r>
            <a:endParaRPr lang="en-US" dirty="0"/>
          </a:p>
        </p:txBody>
      </p:sp>
      <p:sp>
        <p:nvSpPr>
          <p:cNvPr id="21" name="Slide Number Placeholder 5">
            <a:extLst>
              <a:ext uri="{FF2B5EF4-FFF2-40B4-BE49-F238E27FC236}">
                <a16:creationId xmlns:a16="http://schemas.microsoft.com/office/drawing/2014/main" id="{18FDE52B-46E4-490F-8D9A-1A96457A334F}"/>
              </a:ext>
            </a:extLst>
          </p:cNvPr>
          <p:cNvSpPr>
            <a:spLocks noGrp="1"/>
          </p:cNvSpPr>
          <p:nvPr>
            <p:ph type="sldNum" sz="quarter" idx="12"/>
          </p:nvPr>
        </p:nvSpPr>
        <p:spPr>
          <a:xfrm>
            <a:off x="9766300" y="6356350"/>
            <a:ext cx="1587500" cy="365125"/>
          </a:xfrm>
        </p:spPr>
        <p:txBody>
          <a:bodyPr/>
          <a:lstStyle>
            <a:lvl1pPr>
              <a:defRPr>
                <a:solidFill>
                  <a:schemeClr val="accent3"/>
                </a:solidFill>
              </a:defRPr>
            </a:lvl1pPr>
          </a:lstStyle>
          <a:p>
            <a:fld id="{672B7600-67E3-4D97-B453-880E2742B982}" type="slidenum">
              <a:rPr lang="en-US" smtClean="0"/>
              <a:pPr/>
              <a:t>‹#›</a:t>
            </a:fld>
            <a:endParaRPr lang="en-US"/>
          </a:p>
        </p:txBody>
      </p:sp>
    </p:spTree>
    <p:extLst>
      <p:ext uri="{BB962C8B-B14F-4D97-AF65-F5344CB8AC3E}">
        <p14:creationId xmlns:p14="http://schemas.microsoft.com/office/powerpoint/2010/main" val="7913717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accent1"/>
        </a:solidFill>
        <a:effectLst/>
      </p:bgPr>
    </p:bg>
    <p:spTree>
      <p:nvGrpSpPr>
        <p:cNvPr id="1" name=""/>
        <p:cNvGrpSpPr/>
        <p:nvPr/>
      </p:nvGrpSpPr>
      <p:grpSpPr>
        <a:xfrm>
          <a:off x="0" y="0"/>
          <a:ext cx="0" cy="0"/>
          <a:chOff x="0" y="0"/>
          <a:chExt cx="0" cy="0"/>
        </a:xfrm>
      </p:grpSpPr>
      <p:sp>
        <p:nvSpPr>
          <p:cNvPr id="11" name="Shape">
            <a:extLst>
              <a:ext uri="{FF2B5EF4-FFF2-40B4-BE49-F238E27FC236}">
                <a16:creationId xmlns:a16="http://schemas.microsoft.com/office/drawing/2014/main" id="{2087C431-EE29-CC4F-8642-7E86CA7C02AE}"/>
              </a:ext>
            </a:extLst>
          </p:cNvPr>
          <p:cNvSpPr/>
          <p:nvPr/>
        </p:nvSpPr>
        <p:spPr>
          <a:xfrm>
            <a:off x="0" y="0"/>
            <a:ext cx="7016752" cy="190119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540" y="20590"/>
                  <a:pt x="2440" y="14443"/>
                  <a:pt x="3683" y="10749"/>
                </a:cubicBezTo>
                <a:cubicBezTo>
                  <a:pt x="5071" y="6637"/>
                  <a:pt x="6900" y="5671"/>
                  <a:pt x="8636" y="5598"/>
                </a:cubicBezTo>
                <a:cubicBezTo>
                  <a:pt x="9797" y="5555"/>
                  <a:pt x="10958" y="5829"/>
                  <a:pt x="12108" y="6450"/>
                </a:cubicBezTo>
                <a:cubicBezTo>
                  <a:pt x="13804" y="7359"/>
                  <a:pt x="15489" y="9004"/>
                  <a:pt x="17202" y="8701"/>
                </a:cubicBezTo>
                <a:cubicBezTo>
                  <a:pt x="18910" y="8398"/>
                  <a:pt x="20713" y="5728"/>
                  <a:pt x="21600" y="0"/>
                </a:cubicBezTo>
                <a:lnTo>
                  <a:pt x="0" y="0"/>
                </a:lnTo>
                <a:lnTo>
                  <a:pt x="0" y="21600"/>
                </a:lnTo>
                <a:close/>
              </a:path>
            </a:pathLst>
          </a:custGeom>
          <a:solidFill>
            <a:schemeClr val="accent2"/>
          </a:solidFill>
          <a:ln w="12700">
            <a:miter lim="400000"/>
          </a:ln>
        </p:spPr>
        <p:txBody>
          <a:bodyPr lIns="38100" tIns="38100" rIns="38100" bIns="38100" anchor="ctr"/>
          <a:lstStyle/>
          <a:p>
            <a:pPr>
              <a:defRPr sz="3000">
                <a:solidFill>
                  <a:srgbClr val="FFFFFF"/>
                </a:solidFill>
              </a:defRPr>
            </a:pPr>
            <a:endParaRPr/>
          </a:p>
        </p:txBody>
      </p:sp>
      <p:sp>
        <p:nvSpPr>
          <p:cNvPr id="13" name="Shape">
            <a:extLst>
              <a:ext uri="{FF2B5EF4-FFF2-40B4-BE49-F238E27FC236}">
                <a16:creationId xmlns:a16="http://schemas.microsoft.com/office/drawing/2014/main" id="{0137581B-6F4A-264F-9424-959A44B294CE}"/>
              </a:ext>
            </a:extLst>
          </p:cNvPr>
          <p:cNvSpPr/>
          <p:nvPr/>
        </p:nvSpPr>
        <p:spPr>
          <a:xfrm>
            <a:off x="0" y="0"/>
            <a:ext cx="6283961" cy="16560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537" y="20590"/>
                  <a:pt x="2436" y="14428"/>
                  <a:pt x="3680" y="10750"/>
                </a:cubicBezTo>
                <a:cubicBezTo>
                  <a:pt x="5068" y="6642"/>
                  <a:pt x="6897" y="5665"/>
                  <a:pt x="8635" y="5599"/>
                </a:cubicBezTo>
                <a:cubicBezTo>
                  <a:pt x="9796" y="5549"/>
                  <a:pt x="10957" y="5831"/>
                  <a:pt x="12105" y="6460"/>
                </a:cubicBezTo>
                <a:cubicBezTo>
                  <a:pt x="13799" y="7371"/>
                  <a:pt x="15488" y="9011"/>
                  <a:pt x="17200" y="8713"/>
                </a:cubicBezTo>
                <a:cubicBezTo>
                  <a:pt x="18911" y="8415"/>
                  <a:pt x="20714" y="5731"/>
                  <a:pt x="21600" y="0"/>
                </a:cubicBezTo>
                <a:lnTo>
                  <a:pt x="4" y="0"/>
                </a:lnTo>
                <a:lnTo>
                  <a:pt x="4" y="21600"/>
                </a:lnTo>
                <a:close/>
              </a:path>
            </a:pathLst>
          </a:custGeom>
          <a:solidFill>
            <a:schemeClr val="accent3"/>
          </a:solidFill>
          <a:ln w="12700">
            <a:miter lim="400000"/>
          </a:ln>
        </p:spPr>
        <p:txBody>
          <a:bodyPr lIns="38100" tIns="38100" rIns="38100" bIns="38100" anchor="ctr"/>
          <a:lstStyle/>
          <a:p>
            <a:pPr>
              <a:defRPr sz="3000">
                <a:solidFill>
                  <a:srgbClr val="FFFFFF"/>
                </a:solidFill>
              </a:defRPr>
            </a:pPr>
            <a:endParaRPr dirty="0"/>
          </a:p>
        </p:txBody>
      </p:sp>
      <p:sp>
        <p:nvSpPr>
          <p:cNvPr id="12" name="Title 1">
            <a:extLst>
              <a:ext uri="{FF2B5EF4-FFF2-40B4-BE49-F238E27FC236}">
                <a16:creationId xmlns:a16="http://schemas.microsoft.com/office/drawing/2014/main" id="{08888851-8419-4D40-B1E3-9D279F24C731}"/>
              </a:ext>
            </a:extLst>
          </p:cNvPr>
          <p:cNvSpPr>
            <a:spLocks noGrp="1"/>
          </p:cNvSpPr>
          <p:nvPr>
            <p:ph type="title"/>
          </p:nvPr>
        </p:nvSpPr>
        <p:spPr>
          <a:xfrm>
            <a:off x="1371600" y="901700"/>
            <a:ext cx="9982200" cy="1020451"/>
          </a:xfrm>
        </p:spPr>
        <p:txBody>
          <a:bodyPr/>
          <a:lstStyle>
            <a:lvl1pPr>
              <a:defRPr>
                <a:solidFill>
                  <a:schemeClr val="accent2"/>
                </a:solidFill>
              </a:defRPr>
            </a:lvl1pPr>
          </a:lstStyle>
          <a:p>
            <a:r>
              <a:rPr lang="en-US"/>
              <a:t>Click to edit Master title style</a:t>
            </a:r>
            <a:endParaRPr lang="en-US" dirty="0"/>
          </a:p>
        </p:txBody>
      </p:sp>
      <p:sp>
        <p:nvSpPr>
          <p:cNvPr id="18" name="Content Placeholder 2">
            <a:extLst>
              <a:ext uri="{FF2B5EF4-FFF2-40B4-BE49-F238E27FC236}">
                <a16:creationId xmlns:a16="http://schemas.microsoft.com/office/drawing/2014/main" id="{9CCD0F33-6122-4DA2-AA9D-CA48CEFB9225}"/>
              </a:ext>
            </a:extLst>
          </p:cNvPr>
          <p:cNvSpPr>
            <a:spLocks noGrp="1"/>
          </p:cNvSpPr>
          <p:nvPr>
            <p:ph idx="1"/>
          </p:nvPr>
        </p:nvSpPr>
        <p:spPr>
          <a:xfrm>
            <a:off x="838200" y="2021207"/>
            <a:ext cx="10515600" cy="4155756"/>
          </a:xfrm>
        </p:spPr>
        <p:txBody>
          <a:bodyPr/>
          <a:lstStyle>
            <a:lvl1pPr>
              <a:defRPr>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3">
            <a:extLst>
              <a:ext uri="{FF2B5EF4-FFF2-40B4-BE49-F238E27FC236}">
                <a16:creationId xmlns:a16="http://schemas.microsoft.com/office/drawing/2014/main" id="{7A8A3FA1-377F-4383-B7E8-14D9409AF64B}"/>
              </a:ext>
            </a:extLst>
          </p:cNvPr>
          <p:cNvSpPr>
            <a:spLocks noGrp="1"/>
          </p:cNvSpPr>
          <p:nvPr>
            <p:ph type="dt" sz="half" idx="10"/>
          </p:nvPr>
        </p:nvSpPr>
        <p:spPr>
          <a:xfrm>
            <a:off x="838200" y="6356350"/>
            <a:ext cx="2743200" cy="365125"/>
          </a:xfrm>
        </p:spPr>
        <p:txBody>
          <a:bodyPr/>
          <a:lstStyle>
            <a:lvl1pPr>
              <a:defRPr>
                <a:solidFill>
                  <a:schemeClr val="accent3"/>
                </a:solidFill>
              </a:defRPr>
            </a:lvl1pPr>
          </a:lstStyle>
          <a:p>
            <a:r>
              <a:rPr lang="en-US"/>
              <a:t>Date</a:t>
            </a:r>
            <a:endParaRPr lang="en-US" dirty="0"/>
          </a:p>
        </p:txBody>
      </p:sp>
      <p:sp>
        <p:nvSpPr>
          <p:cNvPr id="20" name="Footer Placeholder 4">
            <a:extLst>
              <a:ext uri="{FF2B5EF4-FFF2-40B4-BE49-F238E27FC236}">
                <a16:creationId xmlns:a16="http://schemas.microsoft.com/office/drawing/2014/main" id="{566F5CF8-699B-4A09-9AD0-718B0175E486}"/>
              </a:ext>
            </a:extLst>
          </p:cNvPr>
          <p:cNvSpPr>
            <a:spLocks noGrp="1"/>
          </p:cNvSpPr>
          <p:nvPr>
            <p:ph type="ftr" sz="quarter" idx="11"/>
          </p:nvPr>
        </p:nvSpPr>
        <p:spPr>
          <a:xfrm>
            <a:off x="4038600" y="6356350"/>
            <a:ext cx="4114800" cy="365125"/>
          </a:xfrm>
        </p:spPr>
        <p:txBody>
          <a:bodyPr/>
          <a:lstStyle>
            <a:lvl1pPr>
              <a:defRPr>
                <a:solidFill>
                  <a:schemeClr val="accent3"/>
                </a:solidFill>
              </a:defRPr>
            </a:lvl1pPr>
          </a:lstStyle>
          <a:p>
            <a:r>
              <a:rPr lang="en-US"/>
              <a:t>Your Footer Here</a:t>
            </a:r>
          </a:p>
        </p:txBody>
      </p:sp>
      <p:sp>
        <p:nvSpPr>
          <p:cNvPr id="21" name="Slide Number Placeholder 5">
            <a:extLst>
              <a:ext uri="{FF2B5EF4-FFF2-40B4-BE49-F238E27FC236}">
                <a16:creationId xmlns:a16="http://schemas.microsoft.com/office/drawing/2014/main" id="{7C55771C-35B2-4842-A572-EEE14A727DBF}"/>
              </a:ext>
            </a:extLst>
          </p:cNvPr>
          <p:cNvSpPr>
            <a:spLocks noGrp="1"/>
          </p:cNvSpPr>
          <p:nvPr>
            <p:ph type="sldNum" sz="quarter" idx="12"/>
          </p:nvPr>
        </p:nvSpPr>
        <p:spPr>
          <a:xfrm>
            <a:off x="8610600" y="6356350"/>
            <a:ext cx="2743200" cy="365125"/>
          </a:xfrm>
        </p:spPr>
        <p:txBody>
          <a:bodyPr/>
          <a:lstStyle>
            <a:lvl1pPr>
              <a:defRPr>
                <a:solidFill>
                  <a:schemeClr val="accent3"/>
                </a:solidFill>
              </a:defRPr>
            </a:lvl1pPr>
          </a:lstStyle>
          <a:p>
            <a:fld id="{672B7600-67E3-4D97-B453-880E2742B982}" type="slidenum">
              <a:rPr lang="en-US" smtClean="0"/>
              <a:pPr/>
              <a:t>‹#›</a:t>
            </a:fld>
            <a:endParaRPr lang="en-US"/>
          </a:p>
        </p:txBody>
      </p:sp>
    </p:spTree>
    <p:extLst>
      <p:ext uri="{BB962C8B-B14F-4D97-AF65-F5344CB8AC3E}">
        <p14:creationId xmlns:p14="http://schemas.microsoft.com/office/powerpoint/2010/main" val="102672570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1">
    <p:bg>
      <p:bgPr>
        <a:solidFill>
          <a:schemeClr val="accent1"/>
        </a:solidFill>
        <a:effectLst/>
      </p:bgPr>
    </p:bg>
    <p:spTree>
      <p:nvGrpSpPr>
        <p:cNvPr id="1" name=""/>
        <p:cNvGrpSpPr/>
        <p:nvPr/>
      </p:nvGrpSpPr>
      <p:grpSpPr>
        <a:xfrm>
          <a:off x="0" y="0"/>
          <a:ext cx="0" cy="0"/>
          <a:chOff x="0" y="0"/>
          <a:chExt cx="0" cy="0"/>
        </a:xfrm>
      </p:grpSpPr>
      <p:sp>
        <p:nvSpPr>
          <p:cNvPr id="18" name="Freeform 17">
            <a:extLst>
              <a:ext uri="{FF2B5EF4-FFF2-40B4-BE49-F238E27FC236}">
                <a16:creationId xmlns:a16="http://schemas.microsoft.com/office/drawing/2014/main" id="{BF340E4E-40BE-4F41-B4D4-C9D603503D67}"/>
              </a:ext>
            </a:extLst>
          </p:cNvPr>
          <p:cNvSpPr/>
          <p:nvPr userDrawn="1"/>
        </p:nvSpPr>
        <p:spPr>
          <a:xfrm>
            <a:off x="5245815" y="0"/>
            <a:ext cx="6946185" cy="5725700"/>
          </a:xfrm>
          <a:custGeom>
            <a:avLst/>
            <a:gdLst>
              <a:gd name="connsiteX0" fmla="*/ 147328 w 6946185"/>
              <a:gd name="connsiteY0" fmla="*/ 0 h 5725700"/>
              <a:gd name="connsiteX1" fmla="*/ 6933220 w 6946185"/>
              <a:gd name="connsiteY1" fmla="*/ 0 h 5725700"/>
              <a:gd name="connsiteX2" fmla="*/ 6946185 w 6946185"/>
              <a:gd name="connsiteY2" fmla="*/ 0 h 5725700"/>
              <a:gd name="connsiteX3" fmla="*/ 6946185 w 6946185"/>
              <a:gd name="connsiteY3" fmla="*/ 3994015 h 5725700"/>
              <a:gd name="connsiteX4" fmla="*/ 6906962 w 6946185"/>
              <a:gd name="connsiteY4" fmla="*/ 4058136 h 5725700"/>
              <a:gd name="connsiteX5" fmla="*/ 5510483 w 6946185"/>
              <a:gd name="connsiteY5" fmla="*/ 4794243 h 5725700"/>
              <a:gd name="connsiteX6" fmla="*/ 5470037 w 6946185"/>
              <a:gd name="connsiteY6" fmla="*/ 4820931 h 5725700"/>
              <a:gd name="connsiteX7" fmla="*/ 3591513 w 6946185"/>
              <a:gd name="connsiteY7" fmla="*/ 5721386 h 5725700"/>
              <a:gd name="connsiteX8" fmla="*/ 1907525 w 6946185"/>
              <a:gd name="connsiteY8" fmla="*/ 4993603 h 5725700"/>
              <a:gd name="connsiteX9" fmla="*/ 1354998 w 6946185"/>
              <a:gd name="connsiteY9" fmla="*/ 2776359 h 5725700"/>
              <a:gd name="connsiteX10" fmla="*/ 237577 w 6946185"/>
              <a:gd name="connsiteY10" fmla="*/ 1324528 h 5725700"/>
              <a:gd name="connsiteX11" fmla="*/ 147328 w 6946185"/>
              <a:gd name="connsiteY11" fmla="*/ 0 h 572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946185" h="5725700">
                <a:moveTo>
                  <a:pt x="147328" y="0"/>
                </a:moveTo>
                <a:cubicBezTo>
                  <a:pt x="147328" y="0"/>
                  <a:pt x="6179232" y="0"/>
                  <a:pt x="6933220" y="0"/>
                </a:cubicBezTo>
                <a:lnTo>
                  <a:pt x="6946185" y="0"/>
                </a:lnTo>
                <a:lnTo>
                  <a:pt x="6946185" y="3994015"/>
                </a:lnTo>
                <a:lnTo>
                  <a:pt x="6906962" y="4058136"/>
                </a:lnTo>
                <a:cubicBezTo>
                  <a:pt x="6632820" y="4424557"/>
                  <a:pt x="5883095" y="4550731"/>
                  <a:pt x="5510483" y="4794243"/>
                </a:cubicBezTo>
                <a:cubicBezTo>
                  <a:pt x="5496443" y="4803317"/>
                  <a:pt x="5483742" y="4812124"/>
                  <a:pt x="5470037" y="4820931"/>
                </a:cubicBezTo>
                <a:cubicBezTo>
                  <a:pt x="4900797" y="5198300"/>
                  <a:pt x="4342254" y="5670679"/>
                  <a:pt x="3591513" y="5721386"/>
                </a:cubicBezTo>
                <a:cubicBezTo>
                  <a:pt x="2931355" y="5764621"/>
                  <a:pt x="2266852" y="5480126"/>
                  <a:pt x="1907525" y="4993603"/>
                </a:cubicBezTo>
                <a:cubicBezTo>
                  <a:pt x="1424858" y="4339745"/>
                  <a:pt x="1687918" y="3481190"/>
                  <a:pt x="1354998" y="2776359"/>
                </a:cubicBezTo>
                <a:cubicBezTo>
                  <a:pt x="1099960" y="2236459"/>
                  <a:pt x="555121" y="1818791"/>
                  <a:pt x="237577" y="1324528"/>
                </a:cubicBezTo>
                <a:cubicBezTo>
                  <a:pt x="167717" y="1218043"/>
                  <a:pt x="-200634" y="535896"/>
                  <a:pt x="147328" y="0"/>
                </a:cubicBezTo>
                <a:close/>
              </a:path>
            </a:pathLst>
          </a:custGeom>
          <a:solidFill>
            <a:schemeClr val="accent3"/>
          </a:solidFill>
          <a:ln w="12700">
            <a:miter lim="400000"/>
          </a:ln>
        </p:spPr>
        <p:txBody>
          <a:bodyPr wrap="square" lIns="38100" tIns="38100" rIns="38100" bIns="38100" anchor="ctr">
            <a:noAutofit/>
          </a:bodyPr>
          <a:lstStyle/>
          <a:p>
            <a:pPr>
              <a:defRPr sz="3000">
                <a:solidFill>
                  <a:srgbClr val="FFFFFF"/>
                </a:solidFill>
              </a:defRPr>
            </a:pPr>
            <a:endParaRPr/>
          </a:p>
        </p:txBody>
      </p:sp>
      <p:pic>
        <p:nvPicPr>
          <p:cNvPr id="4" name="Picture 3" descr="A person holding a computer&#10;&#10;Description automatically generated">
            <a:extLst>
              <a:ext uri="{FF2B5EF4-FFF2-40B4-BE49-F238E27FC236}">
                <a16:creationId xmlns:a16="http://schemas.microsoft.com/office/drawing/2014/main" id="{D201617F-B3FC-9643-B138-4527699A7489}"/>
              </a:ext>
            </a:extLst>
          </p:cNvPr>
          <p:cNvPicPr>
            <a:picLocks noChangeAspect="1"/>
          </p:cNvPicPr>
          <p:nvPr userDrawn="1"/>
        </p:nvPicPr>
        <p:blipFill>
          <a:blip r:embed="rId2"/>
          <a:stretch>
            <a:fillRect/>
          </a:stretch>
        </p:blipFill>
        <p:spPr>
          <a:xfrm>
            <a:off x="5140036" y="0"/>
            <a:ext cx="7051964" cy="6842876"/>
          </a:xfrm>
          <a:prstGeom prst="rect">
            <a:avLst/>
          </a:prstGeom>
        </p:spPr>
      </p:pic>
      <p:sp>
        <p:nvSpPr>
          <p:cNvPr id="16" name="Shape">
            <a:extLst>
              <a:ext uri="{FF2B5EF4-FFF2-40B4-BE49-F238E27FC236}">
                <a16:creationId xmlns:a16="http://schemas.microsoft.com/office/drawing/2014/main" id="{9B13C1EE-6DFA-184F-A5DE-F4F22FB8175D}"/>
              </a:ext>
            </a:extLst>
          </p:cNvPr>
          <p:cNvSpPr/>
          <p:nvPr userDrawn="1"/>
        </p:nvSpPr>
        <p:spPr>
          <a:xfrm>
            <a:off x="0" y="5950127"/>
            <a:ext cx="5034280" cy="907873"/>
          </a:xfrm>
          <a:custGeom>
            <a:avLst/>
            <a:gdLst/>
            <a:ahLst/>
            <a:cxnLst>
              <a:cxn ang="0">
                <a:pos x="wd2" y="hd2"/>
              </a:cxn>
              <a:cxn ang="5400000">
                <a:pos x="wd2" y="hd2"/>
              </a:cxn>
              <a:cxn ang="10800000">
                <a:pos x="wd2" y="hd2"/>
              </a:cxn>
              <a:cxn ang="16200000">
                <a:pos x="wd2" y="hd2"/>
              </a:cxn>
            </a:cxnLst>
            <a:rect l="0" t="0" r="r" b="b"/>
            <a:pathLst>
              <a:path w="21600" h="20923" extrusionOk="0">
                <a:moveTo>
                  <a:pt x="21600" y="20894"/>
                </a:moveTo>
                <a:cubicBezTo>
                  <a:pt x="20935" y="16913"/>
                  <a:pt x="19916" y="13782"/>
                  <a:pt x="18799" y="11821"/>
                </a:cubicBezTo>
                <a:cubicBezTo>
                  <a:pt x="17088" y="8835"/>
                  <a:pt x="15170" y="8250"/>
                  <a:pt x="13301" y="8045"/>
                </a:cubicBezTo>
                <a:cubicBezTo>
                  <a:pt x="11427" y="7840"/>
                  <a:pt x="9536" y="7986"/>
                  <a:pt x="7710" y="6289"/>
                </a:cubicBezTo>
                <a:cubicBezTo>
                  <a:pt x="6424" y="5089"/>
                  <a:pt x="5198" y="3011"/>
                  <a:pt x="3929" y="1577"/>
                </a:cubicBezTo>
                <a:cubicBezTo>
                  <a:pt x="2659" y="143"/>
                  <a:pt x="1291" y="-677"/>
                  <a:pt x="16" y="728"/>
                </a:cubicBezTo>
                <a:cubicBezTo>
                  <a:pt x="11" y="728"/>
                  <a:pt x="5" y="728"/>
                  <a:pt x="0" y="757"/>
                </a:cubicBezTo>
                <a:lnTo>
                  <a:pt x="0" y="20923"/>
                </a:lnTo>
                <a:lnTo>
                  <a:pt x="21600" y="20923"/>
                </a:lnTo>
                <a:close/>
              </a:path>
            </a:pathLst>
          </a:custGeom>
          <a:solidFill>
            <a:schemeClr val="accent2"/>
          </a:solidFill>
          <a:ln w="12700">
            <a:miter lim="400000"/>
          </a:ln>
        </p:spPr>
        <p:txBody>
          <a:bodyPr lIns="38100" tIns="38100" rIns="38100" bIns="38100" anchor="ctr"/>
          <a:lstStyle/>
          <a:p>
            <a:pPr>
              <a:defRPr sz="3000">
                <a:solidFill>
                  <a:srgbClr val="FFFFFF"/>
                </a:solidFill>
              </a:defRPr>
            </a:pPr>
            <a:endParaRPr/>
          </a:p>
        </p:txBody>
      </p:sp>
      <p:sp>
        <p:nvSpPr>
          <p:cNvPr id="8" name="Title 1">
            <a:extLst>
              <a:ext uri="{FF2B5EF4-FFF2-40B4-BE49-F238E27FC236}">
                <a16:creationId xmlns:a16="http://schemas.microsoft.com/office/drawing/2014/main" id="{C7E228BF-1CA5-4856-ADE1-3CF4E8475976}"/>
              </a:ext>
            </a:extLst>
          </p:cNvPr>
          <p:cNvSpPr>
            <a:spLocks noGrp="1"/>
          </p:cNvSpPr>
          <p:nvPr>
            <p:ph type="title"/>
          </p:nvPr>
        </p:nvSpPr>
        <p:spPr>
          <a:xfrm>
            <a:off x="831851" y="1709738"/>
            <a:ext cx="5471968" cy="2852737"/>
          </a:xfrm>
        </p:spPr>
        <p:txBody>
          <a:bodyPr anchor="b"/>
          <a:lstStyle>
            <a:lvl1pPr>
              <a:defRPr sz="6000">
                <a:solidFill>
                  <a:schemeClr val="accent2"/>
                </a:solidFill>
              </a:defRPr>
            </a:lvl1pPr>
          </a:lstStyle>
          <a:p>
            <a:r>
              <a:rPr lang="en-US"/>
              <a:t>Click to edit Master title style</a:t>
            </a:r>
            <a:endParaRPr lang="en-US" dirty="0"/>
          </a:p>
        </p:txBody>
      </p:sp>
      <p:sp>
        <p:nvSpPr>
          <p:cNvPr id="9" name="Text Placeholder 2">
            <a:extLst>
              <a:ext uri="{FF2B5EF4-FFF2-40B4-BE49-F238E27FC236}">
                <a16:creationId xmlns:a16="http://schemas.microsoft.com/office/drawing/2014/main" id="{A75560DB-B208-41C1-AC26-ACACF8AE7CCD}"/>
              </a:ext>
            </a:extLst>
          </p:cNvPr>
          <p:cNvSpPr>
            <a:spLocks noGrp="1"/>
          </p:cNvSpPr>
          <p:nvPr>
            <p:ph type="body" idx="1"/>
          </p:nvPr>
        </p:nvSpPr>
        <p:spPr>
          <a:xfrm>
            <a:off x="831851" y="4589463"/>
            <a:ext cx="5471968" cy="1500187"/>
          </a:xfrm>
        </p:spPr>
        <p:txBody>
          <a:bodyPr/>
          <a:lstStyle>
            <a:lvl1pPr marL="0" indent="0">
              <a:buNone/>
              <a:defRPr sz="24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Date Placeholder 3">
            <a:extLst>
              <a:ext uri="{FF2B5EF4-FFF2-40B4-BE49-F238E27FC236}">
                <a16:creationId xmlns:a16="http://schemas.microsoft.com/office/drawing/2014/main" id="{78CD13F7-FE5E-4564-955B-78635E1D6BD1}"/>
              </a:ext>
            </a:extLst>
          </p:cNvPr>
          <p:cNvSpPr>
            <a:spLocks noGrp="1"/>
          </p:cNvSpPr>
          <p:nvPr>
            <p:ph type="dt" sz="half" idx="10"/>
          </p:nvPr>
        </p:nvSpPr>
        <p:spPr>
          <a:xfrm>
            <a:off x="838200" y="6356350"/>
            <a:ext cx="2743200" cy="365125"/>
          </a:xfrm>
        </p:spPr>
        <p:txBody>
          <a:bodyPr/>
          <a:lstStyle>
            <a:lvl1pPr>
              <a:defRPr>
                <a:solidFill>
                  <a:schemeClr val="accent3"/>
                </a:solidFill>
              </a:defRPr>
            </a:lvl1pPr>
          </a:lstStyle>
          <a:p>
            <a:r>
              <a:rPr lang="en-US"/>
              <a:t>Date</a:t>
            </a:r>
            <a:endParaRPr lang="en-US" dirty="0"/>
          </a:p>
        </p:txBody>
      </p:sp>
      <p:sp>
        <p:nvSpPr>
          <p:cNvPr id="11" name="Footer Placeholder 4">
            <a:extLst>
              <a:ext uri="{FF2B5EF4-FFF2-40B4-BE49-F238E27FC236}">
                <a16:creationId xmlns:a16="http://schemas.microsoft.com/office/drawing/2014/main" id="{DFEC6B85-2D6C-4E54-AFB1-FC9C8C5BCCCD}"/>
              </a:ext>
            </a:extLst>
          </p:cNvPr>
          <p:cNvSpPr>
            <a:spLocks noGrp="1"/>
          </p:cNvSpPr>
          <p:nvPr>
            <p:ph type="ftr" sz="quarter" idx="11"/>
          </p:nvPr>
        </p:nvSpPr>
        <p:spPr>
          <a:xfrm>
            <a:off x="4038600" y="6356350"/>
            <a:ext cx="4114800" cy="365125"/>
          </a:xfrm>
        </p:spPr>
        <p:txBody>
          <a:bodyPr/>
          <a:lstStyle>
            <a:lvl1pPr>
              <a:defRPr>
                <a:solidFill>
                  <a:schemeClr val="accent3"/>
                </a:solidFill>
              </a:defRPr>
            </a:lvl1pPr>
          </a:lstStyle>
          <a:p>
            <a:r>
              <a:rPr lang="en-US"/>
              <a:t>Your Footer Here</a:t>
            </a:r>
            <a:endParaRPr lang="en-US" dirty="0"/>
          </a:p>
        </p:txBody>
      </p:sp>
      <p:sp>
        <p:nvSpPr>
          <p:cNvPr id="12" name="Slide Number Placeholder 5">
            <a:extLst>
              <a:ext uri="{FF2B5EF4-FFF2-40B4-BE49-F238E27FC236}">
                <a16:creationId xmlns:a16="http://schemas.microsoft.com/office/drawing/2014/main" id="{C0A08B1B-1C08-468B-84FB-AF1608C8E4FD}"/>
              </a:ext>
            </a:extLst>
          </p:cNvPr>
          <p:cNvSpPr>
            <a:spLocks noGrp="1"/>
          </p:cNvSpPr>
          <p:nvPr>
            <p:ph type="sldNum" sz="quarter" idx="12"/>
          </p:nvPr>
        </p:nvSpPr>
        <p:spPr>
          <a:xfrm>
            <a:off x="8610600" y="6356350"/>
            <a:ext cx="2743200" cy="365125"/>
          </a:xfrm>
        </p:spPr>
        <p:txBody>
          <a:bodyPr/>
          <a:lstStyle>
            <a:lvl1pPr>
              <a:defRPr>
                <a:solidFill>
                  <a:schemeClr val="accent3"/>
                </a:solidFill>
              </a:defRPr>
            </a:lvl1pPr>
          </a:lstStyle>
          <a:p>
            <a:fld id="{672B7600-67E3-4D97-B453-880E2742B982}" type="slidenum">
              <a:rPr lang="en-US" smtClean="0"/>
              <a:pPr/>
              <a:t>‹#›</a:t>
            </a:fld>
            <a:endParaRPr lang="en-US"/>
          </a:p>
        </p:txBody>
      </p:sp>
    </p:spTree>
    <p:extLst>
      <p:ext uri="{BB962C8B-B14F-4D97-AF65-F5344CB8AC3E}">
        <p14:creationId xmlns:p14="http://schemas.microsoft.com/office/powerpoint/2010/main" val="12012643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2">
    <p:bg>
      <p:bgPr>
        <a:solidFill>
          <a:schemeClr val="accent1"/>
        </a:solidFill>
        <a:effectLst/>
      </p:bgPr>
    </p:bg>
    <p:spTree>
      <p:nvGrpSpPr>
        <p:cNvPr id="1" name=""/>
        <p:cNvGrpSpPr/>
        <p:nvPr/>
      </p:nvGrpSpPr>
      <p:grpSpPr>
        <a:xfrm>
          <a:off x="0" y="0"/>
          <a:ext cx="0" cy="0"/>
          <a:chOff x="0" y="0"/>
          <a:chExt cx="0" cy="0"/>
        </a:xfrm>
      </p:grpSpPr>
      <p:sp>
        <p:nvSpPr>
          <p:cNvPr id="10" name="Date Placeholder 3">
            <a:extLst>
              <a:ext uri="{FF2B5EF4-FFF2-40B4-BE49-F238E27FC236}">
                <a16:creationId xmlns:a16="http://schemas.microsoft.com/office/drawing/2014/main" id="{A67E5779-2729-4DED-A8C2-41F4FEE4767B}"/>
              </a:ext>
            </a:extLst>
          </p:cNvPr>
          <p:cNvSpPr>
            <a:spLocks noGrp="1"/>
          </p:cNvSpPr>
          <p:nvPr>
            <p:ph type="dt" sz="half" idx="10"/>
          </p:nvPr>
        </p:nvSpPr>
        <p:spPr>
          <a:xfrm>
            <a:off x="838200" y="6356350"/>
            <a:ext cx="2743200" cy="365125"/>
          </a:xfrm>
        </p:spPr>
        <p:txBody>
          <a:bodyPr/>
          <a:lstStyle>
            <a:lvl1pPr>
              <a:defRPr>
                <a:solidFill>
                  <a:schemeClr val="accent3"/>
                </a:solidFill>
              </a:defRPr>
            </a:lvl1pPr>
          </a:lstStyle>
          <a:p>
            <a:r>
              <a:rPr lang="en-US"/>
              <a:t>Date</a:t>
            </a:r>
            <a:endParaRPr lang="en-US" dirty="0"/>
          </a:p>
        </p:txBody>
      </p:sp>
      <p:sp>
        <p:nvSpPr>
          <p:cNvPr id="11" name="Footer Placeholder 4">
            <a:extLst>
              <a:ext uri="{FF2B5EF4-FFF2-40B4-BE49-F238E27FC236}">
                <a16:creationId xmlns:a16="http://schemas.microsoft.com/office/drawing/2014/main" id="{FBD21987-FA22-47F7-B702-8D9638C10C5C}"/>
              </a:ext>
            </a:extLst>
          </p:cNvPr>
          <p:cNvSpPr>
            <a:spLocks noGrp="1"/>
          </p:cNvSpPr>
          <p:nvPr>
            <p:ph type="ftr" sz="quarter" idx="11"/>
          </p:nvPr>
        </p:nvSpPr>
        <p:spPr>
          <a:xfrm>
            <a:off x="4038600" y="6356350"/>
            <a:ext cx="4114800" cy="365125"/>
          </a:xfrm>
        </p:spPr>
        <p:txBody>
          <a:bodyPr/>
          <a:lstStyle>
            <a:lvl1pPr>
              <a:defRPr>
                <a:solidFill>
                  <a:schemeClr val="accent3"/>
                </a:solidFill>
              </a:defRPr>
            </a:lvl1pPr>
          </a:lstStyle>
          <a:p>
            <a:r>
              <a:rPr lang="en-US"/>
              <a:t>Your Footer Here</a:t>
            </a:r>
          </a:p>
        </p:txBody>
      </p:sp>
      <p:sp>
        <p:nvSpPr>
          <p:cNvPr id="12" name="Slide Number Placeholder 5">
            <a:extLst>
              <a:ext uri="{FF2B5EF4-FFF2-40B4-BE49-F238E27FC236}">
                <a16:creationId xmlns:a16="http://schemas.microsoft.com/office/drawing/2014/main" id="{A03F40A7-0F3F-41D6-9058-1BE8DB2708C0}"/>
              </a:ext>
            </a:extLst>
          </p:cNvPr>
          <p:cNvSpPr>
            <a:spLocks noGrp="1"/>
          </p:cNvSpPr>
          <p:nvPr>
            <p:ph type="sldNum" sz="quarter" idx="12"/>
          </p:nvPr>
        </p:nvSpPr>
        <p:spPr>
          <a:xfrm>
            <a:off x="8610600" y="6356350"/>
            <a:ext cx="2743200" cy="365125"/>
          </a:xfrm>
        </p:spPr>
        <p:txBody>
          <a:bodyPr/>
          <a:lstStyle>
            <a:lvl1pPr>
              <a:defRPr>
                <a:solidFill>
                  <a:schemeClr val="accent3"/>
                </a:solidFill>
              </a:defRPr>
            </a:lvl1pPr>
          </a:lstStyle>
          <a:p>
            <a:fld id="{672B7600-67E3-4D97-B453-880E2742B982}" type="slidenum">
              <a:rPr lang="en-US" smtClean="0"/>
              <a:pPr/>
              <a:t>‹#›</a:t>
            </a:fld>
            <a:endParaRPr lang="en-US"/>
          </a:p>
        </p:txBody>
      </p:sp>
      <p:sp>
        <p:nvSpPr>
          <p:cNvPr id="16" name="Shape">
            <a:extLst>
              <a:ext uri="{FF2B5EF4-FFF2-40B4-BE49-F238E27FC236}">
                <a16:creationId xmlns:a16="http://schemas.microsoft.com/office/drawing/2014/main" id="{872DA6A9-6645-F943-84CD-AF288AF1D977}"/>
              </a:ext>
            </a:extLst>
          </p:cNvPr>
          <p:cNvSpPr/>
          <p:nvPr/>
        </p:nvSpPr>
        <p:spPr>
          <a:xfrm>
            <a:off x="1" y="0"/>
            <a:ext cx="9185910" cy="1900778"/>
          </a:xfrm>
          <a:custGeom>
            <a:avLst/>
            <a:gdLst/>
            <a:ahLst/>
            <a:cxnLst>
              <a:cxn ang="0">
                <a:pos x="wd2" y="hd2"/>
              </a:cxn>
              <a:cxn ang="5400000">
                <a:pos x="wd2" y="hd2"/>
              </a:cxn>
              <a:cxn ang="10800000">
                <a:pos x="wd2" y="hd2"/>
              </a:cxn>
              <a:cxn ang="16200000">
                <a:pos x="wd2" y="hd2"/>
              </a:cxn>
            </a:cxnLst>
            <a:rect l="0" t="0" r="r" b="b"/>
            <a:pathLst>
              <a:path w="21600" h="20952" extrusionOk="0">
                <a:moveTo>
                  <a:pt x="3" y="14699"/>
                </a:moveTo>
                <a:cubicBezTo>
                  <a:pt x="1807" y="14335"/>
                  <a:pt x="3237" y="17232"/>
                  <a:pt x="4736" y="19080"/>
                </a:cubicBezTo>
                <a:cubicBezTo>
                  <a:pt x="6316" y="21040"/>
                  <a:pt x="8314" y="21600"/>
                  <a:pt x="10022" y="20088"/>
                </a:cubicBezTo>
                <a:cubicBezTo>
                  <a:pt x="11763" y="18548"/>
                  <a:pt x="12766" y="12963"/>
                  <a:pt x="14185" y="8441"/>
                </a:cubicBezTo>
                <a:cubicBezTo>
                  <a:pt x="15287" y="4942"/>
                  <a:pt x="16589" y="3472"/>
                  <a:pt x="17858" y="2240"/>
                </a:cubicBezTo>
                <a:cubicBezTo>
                  <a:pt x="19089" y="1050"/>
                  <a:pt x="20343" y="0"/>
                  <a:pt x="21600" y="0"/>
                </a:cubicBezTo>
                <a:cubicBezTo>
                  <a:pt x="21600" y="0"/>
                  <a:pt x="0" y="0"/>
                  <a:pt x="0" y="0"/>
                </a:cubicBezTo>
                <a:cubicBezTo>
                  <a:pt x="0" y="0"/>
                  <a:pt x="3" y="14699"/>
                  <a:pt x="3" y="14699"/>
                </a:cubicBezTo>
                <a:close/>
              </a:path>
            </a:pathLst>
          </a:custGeom>
          <a:solidFill>
            <a:schemeClr val="accent2"/>
          </a:solidFill>
          <a:ln w="12700">
            <a:miter lim="400000"/>
          </a:ln>
        </p:spPr>
        <p:txBody>
          <a:bodyPr lIns="38100" tIns="38100" rIns="38100" bIns="38100" anchor="ctr"/>
          <a:lstStyle/>
          <a:p>
            <a:pPr>
              <a:defRPr sz="3000">
                <a:solidFill>
                  <a:srgbClr val="FFFFFF"/>
                </a:solidFill>
              </a:defRPr>
            </a:pPr>
            <a:endParaRPr/>
          </a:p>
        </p:txBody>
      </p:sp>
      <p:sp>
        <p:nvSpPr>
          <p:cNvPr id="17" name="Shape">
            <a:extLst>
              <a:ext uri="{FF2B5EF4-FFF2-40B4-BE49-F238E27FC236}">
                <a16:creationId xmlns:a16="http://schemas.microsoft.com/office/drawing/2014/main" id="{65F3409C-AAC0-714C-8A1C-F97EEB049744}"/>
              </a:ext>
            </a:extLst>
          </p:cNvPr>
          <p:cNvSpPr/>
          <p:nvPr/>
        </p:nvSpPr>
        <p:spPr>
          <a:xfrm>
            <a:off x="0" y="0"/>
            <a:ext cx="8785863" cy="1671730"/>
          </a:xfrm>
          <a:custGeom>
            <a:avLst/>
            <a:gdLst/>
            <a:ahLst/>
            <a:cxnLst>
              <a:cxn ang="0">
                <a:pos x="wd2" y="hd2"/>
              </a:cxn>
              <a:cxn ang="5400000">
                <a:pos x="wd2" y="hd2"/>
              </a:cxn>
              <a:cxn ang="10800000">
                <a:pos x="wd2" y="hd2"/>
              </a:cxn>
              <a:cxn ang="16200000">
                <a:pos x="wd2" y="hd2"/>
              </a:cxn>
            </a:cxnLst>
            <a:rect l="0" t="0" r="r" b="b"/>
            <a:pathLst>
              <a:path w="21600" h="20953" extrusionOk="0">
                <a:moveTo>
                  <a:pt x="0" y="14692"/>
                </a:moveTo>
                <a:cubicBezTo>
                  <a:pt x="1805" y="14326"/>
                  <a:pt x="3235" y="17223"/>
                  <a:pt x="4733" y="19085"/>
                </a:cubicBezTo>
                <a:cubicBezTo>
                  <a:pt x="6313" y="21043"/>
                  <a:pt x="8312" y="21600"/>
                  <a:pt x="10019" y="20088"/>
                </a:cubicBezTo>
                <a:cubicBezTo>
                  <a:pt x="11499" y="18783"/>
                  <a:pt x="12286" y="15058"/>
                  <a:pt x="13470" y="10888"/>
                </a:cubicBezTo>
                <a:cubicBezTo>
                  <a:pt x="15743" y="2881"/>
                  <a:pt x="18871" y="0"/>
                  <a:pt x="21600" y="0"/>
                </a:cubicBezTo>
                <a:cubicBezTo>
                  <a:pt x="21600" y="0"/>
                  <a:pt x="0" y="0"/>
                  <a:pt x="0" y="0"/>
                </a:cubicBezTo>
                <a:cubicBezTo>
                  <a:pt x="0" y="0"/>
                  <a:pt x="0" y="14692"/>
                  <a:pt x="0" y="14692"/>
                </a:cubicBezTo>
                <a:close/>
              </a:path>
            </a:pathLst>
          </a:custGeom>
          <a:solidFill>
            <a:schemeClr val="accent3"/>
          </a:solidFill>
          <a:ln w="12700">
            <a:miter lim="400000"/>
          </a:ln>
        </p:spPr>
        <p:txBody>
          <a:bodyPr lIns="38100" tIns="38100" rIns="38100" bIns="38100" anchor="ctr"/>
          <a:lstStyle/>
          <a:p>
            <a:pPr>
              <a:defRPr sz="3000">
                <a:solidFill>
                  <a:srgbClr val="FFFFFF"/>
                </a:solidFill>
              </a:defRPr>
            </a:pPr>
            <a:endParaRPr/>
          </a:p>
        </p:txBody>
      </p:sp>
      <p:sp>
        <p:nvSpPr>
          <p:cNvPr id="18" name="Shape">
            <a:extLst>
              <a:ext uri="{FF2B5EF4-FFF2-40B4-BE49-F238E27FC236}">
                <a16:creationId xmlns:a16="http://schemas.microsoft.com/office/drawing/2014/main" id="{E9F16D11-4345-F847-9635-5057D4BA81D8}"/>
              </a:ext>
            </a:extLst>
          </p:cNvPr>
          <p:cNvSpPr/>
          <p:nvPr/>
        </p:nvSpPr>
        <p:spPr>
          <a:xfrm>
            <a:off x="635001" y="0"/>
            <a:ext cx="6264392" cy="6136222"/>
          </a:xfrm>
          <a:custGeom>
            <a:avLst/>
            <a:gdLst/>
            <a:ahLst/>
            <a:cxnLst>
              <a:cxn ang="0">
                <a:pos x="wd2" y="hd2"/>
              </a:cxn>
              <a:cxn ang="5400000">
                <a:pos x="wd2" y="hd2"/>
              </a:cxn>
              <a:cxn ang="10800000">
                <a:pos x="wd2" y="hd2"/>
              </a:cxn>
              <a:cxn ang="16200000">
                <a:pos x="wd2" y="hd2"/>
              </a:cxn>
            </a:cxnLst>
            <a:rect l="0" t="0" r="r" b="b"/>
            <a:pathLst>
              <a:path w="20998" h="21135" extrusionOk="0">
                <a:moveTo>
                  <a:pt x="1990" y="2174"/>
                </a:moveTo>
                <a:cubicBezTo>
                  <a:pt x="475" y="4991"/>
                  <a:pt x="-253" y="8486"/>
                  <a:pt x="79" y="11688"/>
                </a:cubicBezTo>
                <a:cubicBezTo>
                  <a:pt x="437" y="15165"/>
                  <a:pt x="2378" y="18696"/>
                  <a:pt x="5588" y="20205"/>
                </a:cubicBezTo>
                <a:cubicBezTo>
                  <a:pt x="8550" y="21600"/>
                  <a:pt x="12369" y="21303"/>
                  <a:pt x="15370" y="20126"/>
                </a:cubicBezTo>
                <a:cubicBezTo>
                  <a:pt x="18044" y="19076"/>
                  <a:pt x="21347" y="16268"/>
                  <a:pt x="20968" y="12952"/>
                </a:cubicBezTo>
                <a:cubicBezTo>
                  <a:pt x="20926" y="12593"/>
                  <a:pt x="20845" y="12265"/>
                  <a:pt x="20725" y="11959"/>
                </a:cubicBezTo>
                <a:cubicBezTo>
                  <a:pt x="20172" y="10538"/>
                  <a:pt x="18857" y="9636"/>
                  <a:pt x="17456" y="9028"/>
                </a:cubicBezTo>
                <a:cubicBezTo>
                  <a:pt x="15919" y="8359"/>
                  <a:pt x="14097" y="7843"/>
                  <a:pt x="12952" y="6504"/>
                </a:cubicBezTo>
                <a:cubicBezTo>
                  <a:pt x="11773" y="5122"/>
                  <a:pt x="11488" y="3246"/>
                  <a:pt x="10790" y="1605"/>
                </a:cubicBezTo>
                <a:cubicBezTo>
                  <a:pt x="10517" y="967"/>
                  <a:pt x="10104" y="424"/>
                  <a:pt x="9602" y="0"/>
                </a:cubicBezTo>
                <a:lnTo>
                  <a:pt x="3698" y="0"/>
                </a:lnTo>
                <a:cubicBezTo>
                  <a:pt x="2991" y="595"/>
                  <a:pt x="2429" y="1356"/>
                  <a:pt x="1990" y="2174"/>
                </a:cubicBezTo>
                <a:close/>
              </a:path>
            </a:pathLst>
          </a:custGeom>
          <a:solidFill>
            <a:schemeClr val="accent1"/>
          </a:solidFill>
          <a:ln w="12700">
            <a:miter lim="400000"/>
          </a:ln>
        </p:spPr>
        <p:txBody>
          <a:bodyPr lIns="38100" tIns="38100" rIns="38100" bIns="38100" anchor="ctr"/>
          <a:lstStyle/>
          <a:p>
            <a:pPr>
              <a:defRPr sz="3000">
                <a:solidFill>
                  <a:srgbClr val="FFFFFF"/>
                </a:solidFill>
              </a:defRPr>
            </a:pPr>
            <a:endParaRPr/>
          </a:p>
        </p:txBody>
      </p:sp>
      <p:pic>
        <p:nvPicPr>
          <p:cNvPr id="3" name="Picture 2" descr="A picture containing library, room, book, scene&#10;&#10;Description automatically generated">
            <a:extLst>
              <a:ext uri="{FF2B5EF4-FFF2-40B4-BE49-F238E27FC236}">
                <a16:creationId xmlns:a16="http://schemas.microsoft.com/office/drawing/2014/main" id="{B336A82D-0A8D-9544-BC8A-B1CB3CF13472}"/>
              </a:ext>
            </a:extLst>
          </p:cNvPr>
          <p:cNvPicPr>
            <a:picLocks noChangeAspect="1"/>
          </p:cNvPicPr>
          <p:nvPr userDrawn="1"/>
        </p:nvPicPr>
        <p:blipFill>
          <a:blip r:embed="rId2"/>
          <a:stretch>
            <a:fillRect/>
          </a:stretch>
        </p:blipFill>
        <p:spPr>
          <a:xfrm>
            <a:off x="0" y="0"/>
            <a:ext cx="6432373" cy="6208189"/>
          </a:xfrm>
          <a:prstGeom prst="rect">
            <a:avLst/>
          </a:prstGeom>
        </p:spPr>
      </p:pic>
      <p:sp>
        <p:nvSpPr>
          <p:cNvPr id="8" name="Title 1">
            <a:extLst>
              <a:ext uri="{FF2B5EF4-FFF2-40B4-BE49-F238E27FC236}">
                <a16:creationId xmlns:a16="http://schemas.microsoft.com/office/drawing/2014/main" id="{74985E82-8BBB-4140-ADE7-3211B76C0426}"/>
              </a:ext>
            </a:extLst>
          </p:cNvPr>
          <p:cNvSpPr>
            <a:spLocks noGrp="1"/>
          </p:cNvSpPr>
          <p:nvPr>
            <p:ph type="title"/>
          </p:nvPr>
        </p:nvSpPr>
        <p:spPr>
          <a:xfrm>
            <a:off x="6452360" y="1300254"/>
            <a:ext cx="4895089" cy="2852737"/>
          </a:xfrm>
        </p:spPr>
        <p:txBody>
          <a:bodyPr anchor="b"/>
          <a:lstStyle>
            <a:lvl1pPr>
              <a:defRPr sz="6000">
                <a:solidFill>
                  <a:schemeClr val="accent2"/>
                </a:solidFill>
              </a:defRPr>
            </a:lvl1pPr>
          </a:lstStyle>
          <a:p>
            <a:r>
              <a:rPr lang="en-US"/>
              <a:t>Click to edit Master title style</a:t>
            </a:r>
            <a:endParaRPr lang="en-US" dirty="0"/>
          </a:p>
        </p:txBody>
      </p:sp>
      <p:sp>
        <p:nvSpPr>
          <p:cNvPr id="9" name="Text Placeholder 2">
            <a:extLst>
              <a:ext uri="{FF2B5EF4-FFF2-40B4-BE49-F238E27FC236}">
                <a16:creationId xmlns:a16="http://schemas.microsoft.com/office/drawing/2014/main" id="{BE5281E8-502B-4754-B5F5-7C62E11011CF}"/>
              </a:ext>
            </a:extLst>
          </p:cNvPr>
          <p:cNvSpPr>
            <a:spLocks noGrp="1"/>
          </p:cNvSpPr>
          <p:nvPr>
            <p:ph type="body" idx="1"/>
          </p:nvPr>
        </p:nvSpPr>
        <p:spPr>
          <a:xfrm>
            <a:off x="6452360" y="4179979"/>
            <a:ext cx="4895089" cy="1500187"/>
          </a:xfrm>
        </p:spPr>
        <p:txBody>
          <a:bodyPr/>
          <a:lstStyle>
            <a:lvl1pPr marL="0" indent="0">
              <a:buNone/>
              <a:defRPr sz="24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7525928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1"/>
        </a:solidFill>
        <a:effectLst/>
      </p:bgPr>
    </p:bg>
    <p:spTree>
      <p:nvGrpSpPr>
        <p:cNvPr id="1" name=""/>
        <p:cNvGrpSpPr/>
        <p:nvPr/>
      </p:nvGrpSpPr>
      <p:grpSpPr>
        <a:xfrm>
          <a:off x="0" y="0"/>
          <a:ext cx="0" cy="0"/>
          <a:chOff x="0" y="0"/>
          <a:chExt cx="0" cy="0"/>
        </a:xfrm>
      </p:grpSpPr>
      <p:sp>
        <p:nvSpPr>
          <p:cNvPr id="22" name="Shape">
            <a:extLst>
              <a:ext uri="{FF2B5EF4-FFF2-40B4-BE49-F238E27FC236}">
                <a16:creationId xmlns:a16="http://schemas.microsoft.com/office/drawing/2014/main" id="{96D5250B-76D7-1E4B-8DBF-D533184A560D}"/>
              </a:ext>
            </a:extLst>
          </p:cNvPr>
          <p:cNvSpPr/>
          <p:nvPr/>
        </p:nvSpPr>
        <p:spPr>
          <a:xfrm>
            <a:off x="9248087" y="0"/>
            <a:ext cx="2943913" cy="3179616"/>
          </a:xfrm>
          <a:custGeom>
            <a:avLst/>
            <a:gdLst/>
            <a:ahLst/>
            <a:cxnLst>
              <a:cxn ang="0">
                <a:pos x="wd2" y="hd2"/>
              </a:cxn>
              <a:cxn ang="5400000">
                <a:pos x="wd2" y="hd2"/>
              </a:cxn>
              <a:cxn ang="10800000">
                <a:pos x="wd2" y="hd2"/>
              </a:cxn>
              <a:cxn ang="16200000">
                <a:pos x="wd2" y="hd2"/>
              </a:cxn>
            </a:cxnLst>
            <a:rect l="0" t="0" r="r" b="b"/>
            <a:pathLst>
              <a:path w="21234" h="21308" extrusionOk="0">
                <a:moveTo>
                  <a:pt x="6742" y="0"/>
                </a:moveTo>
                <a:cubicBezTo>
                  <a:pt x="5341" y="894"/>
                  <a:pt x="4828" y="2519"/>
                  <a:pt x="4709" y="4034"/>
                </a:cubicBezTo>
                <a:cubicBezTo>
                  <a:pt x="4590" y="5549"/>
                  <a:pt x="4745" y="7106"/>
                  <a:pt x="4260" y="8570"/>
                </a:cubicBezTo>
                <a:cubicBezTo>
                  <a:pt x="3729" y="10196"/>
                  <a:pt x="2465" y="11540"/>
                  <a:pt x="1448" y="12970"/>
                </a:cubicBezTo>
                <a:cubicBezTo>
                  <a:pt x="431" y="14400"/>
                  <a:pt x="-366" y="16136"/>
                  <a:pt x="174" y="17753"/>
                </a:cubicBezTo>
                <a:cubicBezTo>
                  <a:pt x="944" y="20060"/>
                  <a:pt x="4031" y="21098"/>
                  <a:pt x="6761" y="21268"/>
                </a:cubicBezTo>
                <a:cubicBezTo>
                  <a:pt x="12055" y="21600"/>
                  <a:pt x="17478" y="19821"/>
                  <a:pt x="21234" y="16528"/>
                </a:cubicBezTo>
                <a:lnTo>
                  <a:pt x="21234" y="0"/>
                </a:lnTo>
                <a:lnTo>
                  <a:pt x="6742" y="0"/>
                </a:lnTo>
                <a:close/>
              </a:path>
            </a:pathLst>
          </a:custGeom>
          <a:solidFill>
            <a:schemeClr val="accent2"/>
          </a:solidFill>
          <a:ln w="12700">
            <a:miter lim="400000"/>
          </a:ln>
        </p:spPr>
        <p:txBody>
          <a:bodyPr lIns="38100" tIns="38100" rIns="38100" bIns="38100" anchor="ctr"/>
          <a:lstStyle/>
          <a:p>
            <a:pPr>
              <a:defRPr sz="3000">
                <a:solidFill>
                  <a:srgbClr val="FFFFFF"/>
                </a:solidFill>
              </a:defRPr>
            </a:pPr>
            <a:endParaRPr/>
          </a:p>
        </p:txBody>
      </p:sp>
      <p:sp>
        <p:nvSpPr>
          <p:cNvPr id="8" name="Title 1">
            <a:extLst>
              <a:ext uri="{FF2B5EF4-FFF2-40B4-BE49-F238E27FC236}">
                <a16:creationId xmlns:a16="http://schemas.microsoft.com/office/drawing/2014/main" id="{1907DC5D-4F3E-4A99-A621-6F93F32265C8}"/>
              </a:ext>
            </a:extLst>
          </p:cNvPr>
          <p:cNvSpPr>
            <a:spLocks noGrp="1"/>
          </p:cNvSpPr>
          <p:nvPr>
            <p:ph type="title"/>
          </p:nvPr>
        </p:nvSpPr>
        <p:spPr>
          <a:xfrm>
            <a:off x="831850" y="483806"/>
            <a:ext cx="7966521" cy="1702592"/>
          </a:xfrm>
        </p:spPr>
        <p:txBody>
          <a:bodyPr anchor="b"/>
          <a:lstStyle>
            <a:lvl1pPr>
              <a:defRPr sz="6000">
                <a:solidFill>
                  <a:schemeClr val="accent2"/>
                </a:solidFill>
              </a:defRPr>
            </a:lvl1pPr>
          </a:lstStyle>
          <a:p>
            <a:r>
              <a:rPr lang="en-US"/>
              <a:t>Click to edit Master title style</a:t>
            </a:r>
          </a:p>
        </p:txBody>
      </p:sp>
      <p:sp>
        <p:nvSpPr>
          <p:cNvPr id="9" name="Text Placeholder 2">
            <a:extLst>
              <a:ext uri="{FF2B5EF4-FFF2-40B4-BE49-F238E27FC236}">
                <a16:creationId xmlns:a16="http://schemas.microsoft.com/office/drawing/2014/main" id="{9DA8F992-7750-4566-AB4F-B2E8F3794CA3}"/>
              </a:ext>
            </a:extLst>
          </p:cNvPr>
          <p:cNvSpPr>
            <a:spLocks noGrp="1"/>
          </p:cNvSpPr>
          <p:nvPr>
            <p:ph type="body" idx="1"/>
          </p:nvPr>
        </p:nvSpPr>
        <p:spPr>
          <a:xfrm>
            <a:off x="831850" y="2334414"/>
            <a:ext cx="7966521" cy="895353"/>
          </a:xfrm>
        </p:spPr>
        <p:txBody>
          <a:bodyPr/>
          <a:lstStyle>
            <a:lvl1pPr marL="0" indent="0">
              <a:buNone/>
              <a:defRPr sz="24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5" name="Picture Placeholder 15">
            <a:extLst>
              <a:ext uri="{FF2B5EF4-FFF2-40B4-BE49-F238E27FC236}">
                <a16:creationId xmlns:a16="http://schemas.microsoft.com/office/drawing/2014/main" id="{33CC49E4-6647-47F5-895A-9CFC416CE1C4}"/>
              </a:ext>
            </a:extLst>
          </p:cNvPr>
          <p:cNvSpPr>
            <a:spLocks noGrp="1"/>
          </p:cNvSpPr>
          <p:nvPr>
            <p:ph type="pic" sz="quarter" idx="13"/>
          </p:nvPr>
        </p:nvSpPr>
        <p:spPr>
          <a:xfrm>
            <a:off x="10408784" y="652440"/>
            <a:ext cx="1333500" cy="1333500"/>
          </a:xfrm>
          <a:prstGeom prst="ellipse">
            <a:avLst/>
          </a:prstGeom>
          <a:solidFill>
            <a:schemeClr val="accent5"/>
          </a:solidFill>
        </p:spPr>
        <p:txBody>
          <a:bodyPr>
            <a:normAutofit/>
          </a:bodyPr>
          <a:lstStyle>
            <a:lvl1pPr>
              <a:defRPr sz="1400"/>
            </a:lvl1pPr>
          </a:lstStyle>
          <a:p>
            <a:r>
              <a:rPr lang="en-US"/>
              <a:t>Click icon to add picture</a:t>
            </a:r>
          </a:p>
        </p:txBody>
      </p:sp>
      <p:sp>
        <p:nvSpPr>
          <p:cNvPr id="16" name="Text Placeholder 17">
            <a:extLst>
              <a:ext uri="{FF2B5EF4-FFF2-40B4-BE49-F238E27FC236}">
                <a16:creationId xmlns:a16="http://schemas.microsoft.com/office/drawing/2014/main" id="{A537F86F-E8D6-44FF-939F-7EB5A46935EE}"/>
              </a:ext>
            </a:extLst>
          </p:cNvPr>
          <p:cNvSpPr>
            <a:spLocks noGrp="1"/>
          </p:cNvSpPr>
          <p:nvPr>
            <p:ph type="body" sz="quarter" idx="14" hasCustomPrompt="1"/>
          </p:nvPr>
        </p:nvSpPr>
        <p:spPr>
          <a:xfrm>
            <a:off x="10224634" y="2049440"/>
            <a:ext cx="1701800" cy="228600"/>
          </a:xfrm>
        </p:spPr>
        <p:txBody>
          <a:bodyPr anchor="ctr">
            <a:noAutofit/>
          </a:bodyPr>
          <a:lstStyle>
            <a:lvl1pPr marL="0" indent="0" algn="ctr">
              <a:buNone/>
              <a:defRPr sz="1200">
                <a:solidFill>
                  <a:schemeClr val="accent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Name</a:t>
            </a:r>
          </a:p>
        </p:txBody>
      </p:sp>
      <p:sp>
        <p:nvSpPr>
          <p:cNvPr id="17" name="Text Placeholder 17">
            <a:extLst>
              <a:ext uri="{FF2B5EF4-FFF2-40B4-BE49-F238E27FC236}">
                <a16:creationId xmlns:a16="http://schemas.microsoft.com/office/drawing/2014/main" id="{17C97F11-0CC0-4E01-8422-614383043296}"/>
              </a:ext>
            </a:extLst>
          </p:cNvPr>
          <p:cNvSpPr>
            <a:spLocks noGrp="1"/>
          </p:cNvSpPr>
          <p:nvPr>
            <p:ph type="body" sz="quarter" idx="15" hasCustomPrompt="1"/>
          </p:nvPr>
        </p:nvSpPr>
        <p:spPr>
          <a:xfrm>
            <a:off x="10224634" y="2279367"/>
            <a:ext cx="1701800" cy="228600"/>
          </a:xfrm>
        </p:spPr>
        <p:txBody>
          <a:bodyPr anchor="ctr">
            <a:noAutofit/>
          </a:bodyPr>
          <a:lstStyle>
            <a:lvl1pPr marL="0" indent="0" algn="ctr">
              <a:buNone/>
              <a:defRPr sz="1200">
                <a:solidFill>
                  <a:schemeClr val="accent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Mobile / email</a:t>
            </a:r>
          </a:p>
        </p:txBody>
      </p:sp>
      <p:sp>
        <p:nvSpPr>
          <p:cNvPr id="18" name="Text Placeholder 17">
            <a:extLst>
              <a:ext uri="{FF2B5EF4-FFF2-40B4-BE49-F238E27FC236}">
                <a16:creationId xmlns:a16="http://schemas.microsoft.com/office/drawing/2014/main" id="{322609FE-C556-4394-9CD9-CACD20BC7261}"/>
              </a:ext>
            </a:extLst>
          </p:cNvPr>
          <p:cNvSpPr>
            <a:spLocks noGrp="1"/>
          </p:cNvSpPr>
          <p:nvPr>
            <p:ph type="body" sz="quarter" idx="16" hasCustomPrompt="1"/>
          </p:nvPr>
        </p:nvSpPr>
        <p:spPr>
          <a:xfrm>
            <a:off x="10224634" y="2509293"/>
            <a:ext cx="1701800" cy="228600"/>
          </a:xfrm>
        </p:spPr>
        <p:txBody>
          <a:bodyPr anchor="ctr">
            <a:noAutofit/>
          </a:bodyPr>
          <a:lstStyle>
            <a:lvl1pPr marL="0" indent="0" algn="ctr">
              <a:buNone/>
              <a:defRPr sz="1200">
                <a:solidFill>
                  <a:schemeClr val="accent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Company</a:t>
            </a:r>
          </a:p>
        </p:txBody>
      </p:sp>
      <p:sp>
        <p:nvSpPr>
          <p:cNvPr id="20" name="Shape">
            <a:extLst>
              <a:ext uri="{FF2B5EF4-FFF2-40B4-BE49-F238E27FC236}">
                <a16:creationId xmlns:a16="http://schemas.microsoft.com/office/drawing/2014/main" id="{90364CA5-56EB-F64D-BF6C-179B86E86413}"/>
              </a:ext>
            </a:extLst>
          </p:cNvPr>
          <p:cNvSpPr/>
          <p:nvPr/>
        </p:nvSpPr>
        <p:spPr>
          <a:xfrm>
            <a:off x="1250950" y="4065270"/>
            <a:ext cx="10941050" cy="2792730"/>
          </a:xfrm>
          <a:custGeom>
            <a:avLst/>
            <a:gdLst/>
            <a:ahLst/>
            <a:cxnLst>
              <a:cxn ang="0">
                <a:pos x="wd2" y="hd2"/>
              </a:cxn>
              <a:cxn ang="5400000">
                <a:pos x="wd2" y="hd2"/>
              </a:cxn>
              <a:cxn ang="10800000">
                <a:pos x="wd2" y="hd2"/>
              </a:cxn>
              <a:cxn ang="16200000">
                <a:pos x="wd2" y="hd2"/>
              </a:cxn>
            </a:cxnLst>
            <a:rect l="0" t="0" r="r" b="b"/>
            <a:pathLst>
              <a:path w="21600" h="21600" extrusionOk="0">
                <a:moveTo>
                  <a:pt x="21597" y="0"/>
                </a:moveTo>
                <a:cubicBezTo>
                  <a:pt x="20058" y="1002"/>
                  <a:pt x="19160" y="7171"/>
                  <a:pt x="17917" y="10854"/>
                </a:cubicBezTo>
                <a:cubicBezTo>
                  <a:pt x="16530" y="14960"/>
                  <a:pt x="14700" y="15932"/>
                  <a:pt x="12963" y="16001"/>
                </a:cubicBezTo>
                <a:cubicBezTo>
                  <a:pt x="11802" y="16050"/>
                  <a:pt x="10641" y="15765"/>
                  <a:pt x="9492" y="15147"/>
                </a:cubicBezTo>
                <a:cubicBezTo>
                  <a:pt x="7798" y="14233"/>
                  <a:pt x="6110" y="12593"/>
                  <a:pt x="4400" y="12897"/>
                </a:cubicBezTo>
                <a:cubicBezTo>
                  <a:pt x="2690" y="13202"/>
                  <a:pt x="888" y="15873"/>
                  <a:pt x="0" y="21600"/>
                </a:cubicBezTo>
                <a:lnTo>
                  <a:pt x="21600" y="21600"/>
                </a:lnTo>
                <a:lnTo>
                  <a:pt x="21600" y="0"/>
                </a:lnTo>
                <a:close/>
              </a:path>
            </a:pathLst>
          </a:custGeom>
          <a:solidFill>
            <a:schemeClr val="accent3"/>
          </a:solidFill>
          <a:ln w="12700">
            <a:miter lim="400000"/>
          </a:ln>
        </p:spPr>
        <p:txBody>
          <a:bodyPr lIns="38100" tIns="38100" rIns="38100" bIns="38100" anchor="ctr"/>
          <a:lstStyle/>
          <a:p>
            <a:pPr>
              <a:defRPr sz="3000">
                <a:solidFill>
                  <a:srgbClr val="FFFFFF"/>
                </a:solidFill>
              </a:defRPr>
            </a:pPr>
            <a:endParaRPr/>
          </a:p>
        </p:txBody>
      </p:sp>
      <p:sp>
        <p:nvSpPr>
          <p:cNvPr id="21" name="Shape">
            <a:extLst>
              <a:ext uri="{FF2B5EF4-FFF2-40B4-BE49-F238E27FC236}">
                <a16:creationId xmlns:a16="http://schemas.microsoft.com/office/drawing/2014/main" id="{7BCA8EA4-3643-C149-B528-0CE8FAB29818}"/>
              </a:ext>
            </a:extLst>
          </p:cNvPr>
          <p:cNvSpPr/>
          <p:nvPr/>
        </p:nvSpPr>
        <p:spPr>
          <a:xfrm>
            <a:off x="3571187" y="3548517"/>
            <a:ext cx="6727239" cy="3309483"/>
          </a:xfrm>
          <a:custGeom>
            <a:avLst/>
            <a:gdLst/>
            <a:ahLst/>
            <a:cxnLst>
              <a:cxn ang="0">
                <a:pos x="wd2" y="hd2"/>
              </a:cxn>
              <a:cxn ang="5400000">
                <a:pos x="wd2" y="hd2"/>
              </a:cxn>
              <a:cxn ang="10800000">
                <a:pos x="wd2" y="hd2"/>
              </a:cxn>
              <a:cxn ang="16200000">
                <a:pos x="wd2" y="hd2"/>
              </a:cxn>
            </a:cxnLst>
            <a:rect l="0" t="0" r="r" b="b"/>
            <a:pathLst>
              <a:path w="20814" h="20948" extrusionOk="0">
                <a:moveTo>
                  <a:pt x="1411" y="19453"/>
                </a:moveTo>
                <a:cubicBezTo>
                  <a:pt x="1591" y="14356"/>
                  <a:pt x="-621" y="11382"/>
                  <a:pt x="173" y="5771"/>
                </a:cubicBezTo>
                <a:cubicBezTo>
                  <a:pt x="986" y="15"/>
                  <a:pt x="3788" y="-652"/>
                  <a:pt x="5733" y="433"/>
                </a:cubicBezTo>
                <a:cubicBezTo>
                  <a:pt x="8071" y="1735"/>
                  <a:pt x="9737" y="7041"/>
                  <a:pt x="12091" y="8134"/>
                </a:cubicBezTo>
                <a:cubicBezTo>
                  <a:pt x="14311" y="9163"/>
                  <a:pt x="16488" y="8335"/>
                  <a:pt x="18613" y="10755"/>
                </a:cubicBezTo>
                <a:cubicBezTo>
                  <a:pt x="19376" y="11623"/>
                  <a:pt x="20083" y="12885"/>
                  <a:pt x="20500" y="14847"/>
                </a:cubicBezTo>
                <a:cubicBezTo>
                  <a:pt x="20649" y="15554"/>
                  <a:pt x="20979" y="18657"/>
                  <a:pt x="20716" y="20948"/>
                </a:cubicBezTo>
                <a:cubicBezTo>
                  <a:pt x="20716" y="20948"/>
                  <a:pt x="1352" y="20948"/>
                  <a:pt x="1352" y="20948"/>
                </a:cubicBezTo>
                <a:cubicBezTo>
                  <a:pt x="1352" y="20948"/>
                  <a:pt x="1411" y="19453"/>
                  <a:pt x="1411" y="19453"/>
                </a:cubicBezTo>
                <a:close/>
              </a:path>
            </a:pathLst>
          </a:custGeom>
          <a:solidFill>
            <a:schemeClr val="accent1"/>
          </a:solidFill>
          <a:ln w="12700">
            <a:miter lim="400000"/>
          </a:ln>
        </p:spPr>
        <p:txBody>
          <a:bodyPr lIns="38100" tIns="38100" rIns="38100" bIns="38100" anchor="ctr"/>
          <a:lstStyle/>
          <a:p>
            <a:pPr>
              <a:defRPr sz="3000">
                <a:solidFill>
                  <a:srgbClr val="FFFFFF"/>
                </a:solidFill>
              </a:defRPr>
            </a:pPr>
            <a:endParaRPr/>
          </a:p>
        </p:txBody>
      </p:sp>
      <p:pic>
        <p:nvPicPr>
          <p:cNvPr id="3" name="Picture 2" descr="A person sitting at a table using a computer&#10;&#10;Description automatically generated">
            <a:extLst>
              <a:ext uri="{FF2B5EF4-FFF2-40B4-BE49-F238E27FC236}">
                <a16:creationId xmlns:a16="http://schemas.microsoft.com/office/drawing/2014/main" id="{F390DE7A-A372-034C-9A8D-C9F45B15640F}"/>
              </a:ext>
            </a:extLst>
          </p:cNvPr>
          <p:cNvPicPr>
            <a:picLocks noChangeAspect="1"/>
          </p:cNvPicPr>
          <p:nvPr userDrawn="1"/>
        </p:nvPicPr>
        <p:blipFill>
          <a:blip r:embed="rId2"/>
          <a:stretch>
            <a:fillRect/>
          </a:stretch>
        </p:blipFill>
        <p:spPr>
          <a:xfrm>
            <a:off x="3447475" y="2895600"/>
            <a:ext cx="6903136" cy="3962400"/>
          </a:xfrm>
          <a:prstGeom prst="rect">
            <a:avLst/>
          </a:prstGeom>
        </p:spPr>
      </p:pic>
      <p:sp>
        <p:nvSpPr>
          <p:cNvPr id="11" name="Footer Placeholder 4">
            <a:extLst>
              <a:ext uri="{FF2B5EF4-FFF2-40B4-BE49-F238E27FC236}">
                <a16:creationId xmlns:a16="http://schemas.microsoft.com/office/drawing/2014/main" id="{B145FAD1-5607-4570-9675-FE264814964D}"/>
              </a:ext>
            </a:extLst>
          </p:cNvPr>
          <p:cNvSpPr>
            <a:spLocks noGrp="1"/>
          </p:cNvSpPr>
          <p:nvPr>
            <p:ph type="ftr" sz="quarter" idx="11"/>
          </p:nvPr>
        </p:nvSpPr>
        <p:spPr>
          <a:xfrm>
            <a:off x="4038600" y="6356350"/>
            <a:ext cx="4114800" cy="365125"/>
          </a:xfrm>
        </p:spPr>
        <p:txBody>
          <a:bodyPr/>
          <a:lstStyle>
            <a:lvl1pPr>
              <a:defRPr>
                <a:solidFill>
                  <a:schemeClr val="accent2"/>
                </a:solidFill>
              </a:defRPr>
            </a:lvl1pPr>
          </a:lstStyle>
          <a:p>
            <a:r>
              <a:rPr lang="en-US"/>
              <a:t>Your Footer Here</a:t>
            </a:r>
          </a:p>
        </p:txBody>
      </p:sp>
      <p:sp>
        <p:nvSpPr>
          <p:cNvPr id="12" name="Slide Number Placeholder 5">
            <a:extLst>
              <a:ext uri="{FF2B5EF4-FFF2-40B4-BE49-F238E27FC236}">
                <a16:creationId xmlns:a16="http://schemas.microsoft.com/office/drawing/2014/main" id="{265FB8DD-A34F-4C06-9929-1E68FACD4D00}"/>
              </a:ext>
            </a:extLst>
          </p:cNvPr>
          <p:cNvSpPr>
            <a:spLocks noGrp="1"/>
          </p:cNvSpPr>
          <p:nvPr>
            <p:ph type="sldNum" sz="quarter" idx="12"/>
          </p:nvPr>
        </p:nvSpPr>
        <p:spPr>
          <a:xfrm>
            <a:off x="8610600" y="6356350"/>
            <a:ext cx="2743200" cy="365125"/>
          </a:xfrm>
        </p:spPr>
        <p:txBody>
          <a:bodyPr/>
          <a:lstStyle>
            <a:lvl1pPr>
              <a:defRPr>
                <a:solidFill>
                  <a:schemeClr val="accent3">
                    <a:lumMod val="50000"/>
                  </a:schemeClr>
                </a:solidFill>
              </a:defRPr>
            </a:lvl1pPr>
          </a:lstStyle>
          <a:p>
            <a:fld id="{672B7600-67E3-4D97-B453-880E2742B982}" type="slidenum">
              <a:rPr lang="en-US" smtClean="0"/>
              <a:pPr/>
              <a:t>‹#›</a:t>
            </a:fld>
            <a:endParaRPr lang="en-US"/>
          </a:p>
        </p:txBody>
      </p:sp>
      <p:sp>
        <p:nvSpPr>
          <p:cNvPr id="10" name="Date Placeholder 3">
            <a:extLst>
              <a:ext uri="{FF2B5EF4-FFF2-40B4-BE49-F238E27FC236}">
                <a16:creationId xmlns:a16="http://schemas.microsoft.com/office/drawing/2014/main" id="{0FEC4993-EF72-4ADC-8D11-1EB7C9409528}"/>
              </a:ext>
            </a:extLst>
          </p:cNvPr>
          <p:cNvSpPr>
            <a:spLocks noGrp="1"/>
          </p:cNvSpPr>
          <p:nvPr>
            <p:ph type="dt" sz="half" idx="10"/>
          </p:nvPr>
        </p:nvSpPr>
        <p:spPr>
          <a:xfrm>
            <a:off x="1841388" y="6356350"/>
            <a:ext cx="1740011" cy="365125"/>
          </a:xfrm>
        </p:spPr>
        <p:txBody>
          <a:bodyPr/>
          <a:lstStyle>
            <a:lvl1pPr>
              <a:defRPr>
                <a:solidFill>
                  <a:schemeClr val="accent3">
                    <a:lumMod val="50000"/>
                  </a:schemeClr>
                </a:solidFill>
              </a:defRPr>
            </a:lvl1pPr>
          </a:lstStyle>
          <a:p>
            <a:r>
              <a:rPr lang="en-US"/>
              <a:t>Date</a:t>
            </a:r>
            <a:endParaRPr lang="en-US" dirty="0"/>
          </a:p>
        </p:txBody>
      </p:sp>
    </p:spTree>
    <p:extLst>
      <p:ext uri="{BB962C8B-B14F-4D97-AF65-F5344CB8AC3E}">
        <p14:creationId xmlns:p14="http://schemas.microsoft.com/office/powerpoint/2010/main" val="380819965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lor and Typograph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97AD223-E80A-4113-B27E-135382E83C43}"/>
              </a:ext>
            </a:extLst>
          </p:cNvPr>
          <p:cNvGrpSpPr/>
          <p:nvPr userDrawn="1"/>
        </p:nvGrpSpPr>
        <p:grpSpPr>
          <a:xfrm>
            <a:off x="838199" y="1830763"/>
            <a:ext cx="10515601" cy="1741127"/>
            <a:chOff x="838199" y="1830763"/>
            <a:chExt cx="10515601" cy="1741127"/>
          </a:xfrm>
        </p:grpSpPr>
        <p:sp>
          <p:nvSpPr>
            <p:cNvPr id="175" name="Rectangle 174">
              <a:extLst>
                <a:ext uri="{FF2B5EF4-FFF2-40B4-BE49-F238E27FC236}">
                  <a16:creationId xmlns:a16="http://schemas.microsoft.com/office/drawing/2014/main" id="{4460574F-0FFA-4AF4-9268-D077C9C57D58}"/>
                </a:ext>
              </a:extLst>
            </p:cNvPr>
            <p:cNvSpPr/>
            <p:nvPr userDrawn="1"/>
          </p:nvSpPr>
          <p:spPr>
            <a:xfrm>
              <a:off x="838199" y="1830763"/>
              <a:ext cx="894312" cy="174112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4" name="Rectangle 173">
              <a:extLst>
                <a:ext uri="{FF2B5EF4-FFF2-40B4-BE49-F238E27FC236}">
                  <a16:creationId xmlns:a16="http://schemas.microsoft.com/office/drawing/2014/main" id="{E9AEC03B-EFBC-451C-9889-555B420B787B}"/>
                </a:ext>
              </a:extLst>
            </p:cNvPr>
            <p:cNvSpPr/>
            <p:nvPr userDrawn="1"/>
          </p:nvSpPr>
          <p:spPr>
            <a:xfrm>
              <a:off x="838199" y="1830763"/>
              <a:ext cx="894312" cy="155130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3" name="Rectangle 172">
              <a:extLst>
                <a:ext uri="{FF2B5EF4-FFF2-40B4-BE49-F238E27FC236}">
                  <a16:creationId xmlns:a16="http://schemas.microsoft.com/office/drawing/2014/main" id="{12504A8F-A26B-43AF-BF89-2621FF0CE3CD}"/>
                </a:ext>
              </a:extLst>
            </p:cNvPr>
            <p:cNvSpPr/>
            <p:nvPr userDrawn="1"/>
          </p:nvSpPr>
          <p:spPr>
            <a:xfrm>
              <a:off x="838199" y="1830763"/>
              <a:ext cx="894312" cy="136148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2" name="Rectangle 171">
              <a:extLst>
                <a:ext uri="{FF2B5EF4-FFF2-40B4-BE49-F238E27FC236}">
                  <a16:creationId xmlns:a16="http://schemas.microsoft.com/office/drawing/2014/main" id="{F7726C56-B942-4400-8CE0-069969802448}"/>
                </a:ext>
              </a:extLst>
            </p:cNvPr>
            <p:cNvSpPr/>
            <p:nvPr userDrawn="1"/>
          </p:nvSpPr>
          <p:spPr>
            <a:xfrm>
              <a:off x="838199" y="1830763"/>
              <a:ext cx="894312" cy="117166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1" name="Rectangle 170">
              <a:extLst>
                <a:ext uri="{FF2B5EF4-FFF2-40B4-BE49-F238E27FC236}">
                  <a16:creationId xmlns:a16="http://schemas.microsoft.com/office/drawing/2014/main" id="{DAE760DB-698E-4688-BBAF-49FD684C7AFD}"/>
                </a:ext>
              </a:extLst>
            </p:cNvPr>
            <p:cNvSpPr/>
            <p:nvPr userDrawn="1"/>
          </p:nvSpPr>
          <p:spPr>
            <a:xfrm>
              <a:off x="838199" y="1830763"/>
              <a:ext cx="894312" cy="98184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0" name="Rectangle 169">
              <a:extLst>
                <a:ext uri="{FF2B5EF4-FFF2-40B4-BE49-F238E27FC236}">
                  <a16:creationId xmlns:a16="http://schemas.microsoft.com/office/drawing/2014/main" id="{72A9A194-717A-430D-B418-44C0B8F1A4C3}"/>
                </a:ext>
              </a:extLst>
            </p:cNvPr>
            <p:cNvSpPr/>
            <p:nvPr userDrawn="1"/>
          </p:nvSpPr>
          <p:spPr>
            <a:xfrm>
              <a:off x="838199" y="1830763"/>
              <a:ext cx="894312" cy="788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9" name="Rectangle 178">
              <a:extLst>
                <a:ext uri="{FF2B5EF4-FFF2-40B4-BE49-F238E27FC236}">
                  <a16:creationId xmlns:a16="http://schemas.microsoft.com/office/drawing/2014/main" id="{E915F52A-A44F-4FB1-A1A1-1A513475EFE8}"/>
                </a:ext>
              </a:extLst>
            </p:cNvPr>
            <p:cNvSpPr/>
            <p:nvPr userDrawn="1"/>
          </p:nvSpPr>
          <p:spPr>
            <a:xfrm>
              <a:off x="1907231" y="1830763"/>
              <a:ext cx="894312" cy="1741127"/>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0" name="Rectangle 179">
              <a:extLst>
                <a:ext uri="{FF2B5EF4-FFF2-40B4-BE49-F238E27FC236}">
                  <a16:creationId xmlns:a16="http://schemas.microsoft.com/office/drawing/2014/main" id="{6034C492-58E9-4550-B83D-E33D2B2217E6}"/>
                </a:ext>
              </a:extLst>
            </p:cNvPr>
            <p:cNvSpPr/>
            <p:nvPr userDrawn="1"/>
          </p:nvSpPr>
          <p:spPr>
            <a:xfrm>
              <a:off x="1907231" y="1830763"/>
              <a:ext cx="894312" cy="155130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1" name="Rectangle 180">
              <a:extLst>
                <a:ext uri="{FF2B5EF4-FFF2-40B4-BE49-F238E27FC236}">
                  <a16:creationId xmlns:a16="http://schemas.microsoft.com/office/drawing/2014/main" id="{F92FB454-2844-432A-897E-609CA7D5AB13}"/>
                </a:ext>
              </a:extLst>
            </p:cNvPr>
            <p:cNvSpPr/>
            <p:nvPr userDrawn="1"/>
          </p:nvSpPr>
          <p:spPr>
            <a:xfrm>
              <a:off x="1907231" y="1830763"/>
              <a:ext cx="894312" cy="136148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2" name="Rectangle 181">
              <a:extLst>
                <a:ext uri="{FF2B5EF4-FFF2-40B4-BE49-F238E27FC236}">
                  <a16:creationId xmlns:a16="http://schemas.microsoft.com/office/drawing/2014/main" id="{DFE585D9-1B79-4D2C-BE24-8DD53BF2D43D}"/>
                </a:ext>
              </a:extLst>
            </p:cNvPr>
            <p:cNvSpPr/>
            <p:nvPr userDrawn="1"/>
          </p:nvSpPr>
          <p:spPr>
            <a:xfrm>
              <a:off x="1907231" y="1830763"/>
              <a:ext cx="894312" cy="117166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3" name="Rectangle 182">
              <a:extLst>
                <a:ext uri="{FF2B5EF4-FFF2-40B4-BE49-F238E27FC236}">
                  <a16:creationId xmlns:a16="http://schemas.microsoft.com/office/drawing/2014/main" id="{7CA650B9-D80A-4F55-849B-9B9229BAB7AB}"/>
                </a:ext>
              </a:extLst>
            </p:cNvPr>
            <p:cNvSpPr/>
            <p:nvPr userDrawn="1"/>
          </p:nvSpPr>
          <p:spPr>
            <a:xfrm>
              <a:off x="1907231" y="1830763"/>
              <a:ext cx="894312" cy="98184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4" name="Rectangle 183">
              <a:extLst>
                <a:ext uri="{FF2B5EF4-FFF2-40B4-BE49-F238E27FC236}">
                  <a16:creationId xmlns:a16="http://schemas.microsoft.com/office/drawing/2014/main" id="{212A3E8F-2036-4425-950A-9DDCE99E48E2}"/>
                </a:ext>
              </a:extLst>
            </p:cNvPr>
            <p:cNvSpPr/>
            <p:nvPr userDrawn="1"/>
          </p:nvSpPr>
          <p:spPr>
            <a:xfrm>
              <a:off x="1907231" y="1830763"/>
              <a:ext cx="894312" cy="7882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6" name="Rectangle 185">
              <a:extLst>
                <a:ext uri="{FF2B5EF4-FFF2-40B4-BE49-F238E27FC236}">
                  <a16:creationId xmlns:a16="http://schemas.microsoft.com/office/drawing/2014/main" id="{F8D77422-E1EF-442A-B883-288DFB42AC7A}"/>
                </a:ext>
              </a:extLst>
            </p:cNvPr>
            <p:cNvSpPr/>
            <p:nvPr userDrawn="1"/>
          </p:nvSpPr>
          <p:spPr>
            <a:xfrm>
              <a:off x="2976263" y="1830763"/>
              <a:ext cx="894312" cy="1741127"/>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7" name="Rectangle 186">
              <a:extLst>
                <a:ext uri="{FF2B5EF4-FFF2-40B4-BE49-F238E27FC236}">
                  <a16:creationId xmlns:a16="http://schemas.microsoft.com/office/drawing/2014/main" id="{F5A5458A-8CAB-46ED-A597-7A9BC874E064}"/>
                </a:ext>
              </a:extLst>
            </p:cNvPr>
            <p:cNvSpPr/>
            <p:nvPr userDrawn="1"/>
          </p:nvSpPr>
          <p:spPr>
            <a:xfrm>
              <a:off x="2976263" y="1830763"/>
              <a:ext cx="894312" cy="1551307"/>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8" name="Rectangle 187">
              <a:extLst>
                <a:ext uri="{FF2B5EF4-FFF2-40B4-BE49-F238E27FC236}">
                  <a16:creationId xmlns:a16="http://schemas.microsoft.com/office/drawing/2014/main" id="{129FB0AE-0FE9-4E47-89E1-28A56DFEFD44}"/>
                </a:ext>
              </a:extLst>
            </p:cNvPr>
            <p:cNvSpPr/>
            <p:nvPr userDrawn="1"/>
          </p:nvSpPr>
          <p:spPr>
            <a:xfrm>
              <a:off x="2976263" y="1830763"/>
              <a:ext cx="894312" cy="1361486"/>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9" name="Rectangle 188">
              <a:extLst>
                <a:ext uri="{FF2B5EF4-FFF2-40B4-BE49-F238E27FC236}">
                  <a16:creationId xmlns:a16="http://schemas.microsoft.com/office/drawing/2014/main" id="{8DCBA888-FF6F-4E0D-AD60-DA0D78CD05D1}"/>
                </a:ext>
              </a:extLst>
            </p:cNvPr>
            <p:cNvSpPr/>
            <p:nvPr userDrawn="1"/>
          </p:nvSpPr>
          <p:spPr>
            <a:xfrm>
              <a:off x="2976263" y="1830763"/>
              <a:ext cx="894312" cy="1171666"/>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0" name="Rectangle 189">
              <a:extLst>
                <a:ext uri="{FF2B5EF4-FFF2-40B4-BE49-F238E27FC236}">
                  <a16:creationId xmlns:a16="http://schemas.microsoft.com/office/drawing/2014/main" id="{F9271256-F951-4086-8A3B-C91C2291A176}"/>
                </a:ext>
              </a:extLst>
            </p:cNvPr>
            <p:cNvSpPr/>
            <p:nvPr userDrawn="1"/>
          </p:nvSpPr>
          <p:spPr>
            <a:xfrm>
              <a:off x="2976263" y="1830763"/>
              <a:ext cx="894312" cy="98184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1" name="Rectangle 190">
              <a:extLst>
                <a:ext uri="{FF2B5EF4-FFF2-40B4-BE49-F238E27FC236}">
                  <a16:creationId xmlns:a16="http://schemas.microsoft.com/office/drawing/2014/main" id="{27D18AA1-C449-4778-A01C-5FEFF6D4B6F0}"/>
                </a:ext>
              </a:extLst>
            </p:cNvPr>
            <p:cNvSpPr/>
            <p:nvPr userDrawn="1"/>
          </p:nvSpPr>
          <p:spPr>
            <a:xfrm>
              <a:off x="2976263" y="1830763"/>
              <a:ext cx="894312" cy="7882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3" name="Rectangle 192">
              <a:extLst>
                <a:ext uri="{FF2B5EF4-FFF2-40B4-BE49-F238E27FC236}">
                  <a16:creationId xmlns:a16="http://schemas.microsoft.com/office/drawing/2014/main" id="{507DEC82-2EA5-41B4-BBE2-03D513A6990F}"/>
                </a:ext>
              </a:extLst>
            </p:cNvPr>
            <p:cNvSpPr/>
            <p:nvPr userDrawn="1"/>
          </p:nvSpPr>
          <p:spPr>
            <a:xfrm>
              <a:off x="4045295" y="1830763"/>
              <a:ext cx="894312" cy="174112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4" name="Rectangle 193">
              <a:extLst>
                <a:ext uri="{FF2B5EF4-FFF2-40B4-BE49-F238E27FC236}">
                  <a16:creationId xmlns:a16="http://schemas.microsoft.com/office/drawing/2014/main" id="{CC3C8386-1A37-4F90-9D5F-F552F6BD3D6B}"/>
                </a:ext>
              </a:extLst>
            </p:cNvPr>
            <p:cNvSpPr/>
            <p:nvPr userDrawn="1"/>
          </p:nvSpPr>
          <p:spPr>
            <a:xfrm>
              <a:off x="4045295" y="1830763"/>
              <a:ext cx="894312" cy="1551307"/>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5" name="Rectangle 194">
              <a:extLst>
                <a:ext uri="{FF2B5EF4-FFF2-40B4-BE49-F238E27FC236}">
                  <a16:creationId xmlns:a16="http://schemas.microsoft.com/office/drawing/2014/main" id="{20C96B97-602D-4FB6-83FA-5F537C10D957}"/>
                </a:ext>
              </a:extLst>
            </p:cNvPr>
            <p:cNvSpPr/>
            <p:nvPr userDrawn="1"/>
          </p:nvSpPr>
          <p:spPr>
            <a:xfrm>
              <a:off x="4045295" y="1830763"/>
              <a:ext cx="894312" cy="1361486"/>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6" name="Rectangle 195">
              <a:extLst>
                <a:ext uri="{FF2B5EF4-FFF2-40B4-BE49-F238E27FC236}">
                  <a16:creationId xmlns:a16="http://schemas.microsoft.com/office/drawing/2014/main" id="{C78EB1C9-B967-4BCF-BA1F-F62AD5830A83}"/>
                </a:ext>
              </a:extLst>
            </p:cNvPr>
            <p:cNvSpPr/>
            <p:nvPr userDrawn="1"/>
          </p:nvSpPr>
          <p:spPr>
            <a:xfrm>
              <a:off x="4045295" y="1830763"/>
              <a:ext cx="894312" cy="1171666"/>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7" name="Rectangle 196">
              <a:extLst>
                <a:ext uri="{FF2B5EF4-FFF2-40B4-BE49-F238E27FC236}">
                  <a16:creationId xmlns:a16="http://schemas.microsoft.com/office/drawing/2014/main" id="{530AF99D-4A64-462C-8DC1-2AFD50700E78}"/>
                </a:ext>
              </a:extLst>
            </p:cNvPr>
            <p:cNvSpPr/>
            <p:nvPr userDrawn="1"/>
          </p:nvSpPr>
          <p:spPr>
            <a:xfrm>
              <a:off x="4045295" y="1830763"/>
              <a:ext cx="894312" cy="981846"/>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8" name="Rectangle 197">
              <a:extLst>
                <a:ext uri="{FF2B5EF4-FFF2-40B4-BE49-F238E27FC236}">
                  <a16:creationId xmlns:a16="http://schemas.microsoft.com/office/drawing/2014/main" id="{251EE8AC-B14F-4016-B318-3215BFA74576}"/>
                </a:ext>
              </a:extLst>
            </p:cNvPr>
            <p:cNvSpPr/>
            <p:nvPr userDrawn="1"/>
          </p:nvSpPr>
          <p:spPr>
            <a:xfrm>
              <a:off x="4045295" y="1830763"/>
              <a:ext cx="894312" cy="78825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0" name="Rectangle 199">
              <a:extLst>
                <a:ext uri="{FF2B5EF4-FFF2-40B4-BE49-F238E27FC236}">
                  <a16:creationId xmlns:a16="http://schemas.microsoft.com/office/drawing/2014/main" id="{DB3EFE93-C789-4C06-AE63-48F21F3F0562}"/>
                </a:ext>
              </a:extLst>
            </p:cNvPr>
            <p:cNvSpPr/>
            <p:nvPr userDrawn="1"/>
          </p:nvSpPr>
          <p:spPr>
            <a:xfrm>
              <a:off x="5114327" y="1830763"/>
              <a:ext cx="894312" cy="1741127"/>
            </a:xfrm>
            <a:prstGeom prst="rect">
              <a:avLst/>
            </a:prstGeom>
            <a:solidFill>
              <a:schemeClr val="accent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1" name="Rectangle 200">
              <a:extLst>
                <a:ext uri="{FF2B5EF4-FFF2-40B4-BE49-F238E27FC236}">
                  <a16:creationId xmlns:a16="http://schemas.microsoft.com/office/drawing/2014/main" id="{C159A26F-3E35-43ED-9527-94575D015CF9}"/>
                </a:ext>
              </a:extLst>
            </p:cNvPr>
            <p:cNvSpPr/>
            <p:nvPr userDrawn="1"/>
          </p:nvSpPr>
          <p:spPr>
            <a:xfrm>
              <a:off x="5114327" y="1830763"/>
              <a:ext cx="894312" cy="1551307"/>
            </a:xfrm>
            <a:prstGeom prst="rect">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2" name="Rectangle 201">
              <a:extLst>
                <a:ext uri="{FF2B5EF4-FFF2-40B4-BE49-F238E27FC236}">
                  <a16:creationId xmlns:a16="http://schemas.microsoft.com/office/drawing/2014/main" id="{197FEBE6-4234-4233-9AAC-C966B38A457C}"/>
                </a:ext>
              </a:extLst>
            </p:cNvPr>
            <p:cNvSpPr/>
            <p:nvPr userDrawn="1"/>
          </p:nvSpPr>
          <p:spPr>
            <a:xfrm>
              <a:off x="5114327" y="1830763"/>
              <a:ext cx="894312" cy="1361486"/>
            </a:xfrm>
            <a:prstGeom prst="rect">
              <a:avLst/>
            </a:prstGeom>
            <a:solidFill>
              <a:schemeClr val="accent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3" name="Rectangle 202">
              <a:extLst>
                <a:ext uri="{FF2B5EF4-FFF2-40B4-BE49-F238E27FC236}">
                  <a16:creationId xmlns:a16="http://schemas.microsoft.com/office/drawing/2014/main" id="{4A6CCAEB-B0B2-4918-BF93-14B428F71030}"/>
                </a:ext>
              </a:extLst>
            </p:cNvPr>
            <p:cNvSpPr/>
            <p:nvPr userDrawn="1"/>
          </p:nvSpPr>
          <p:spPr>
            <a:xfrm>
              <a:off x="5114327" y="1830763"/>
              <a:ext cx="894312" cy="1171666"/>
            </a:xfrm>
            <a:prstGeom prst="rect">
              <a:avLst/>
            </a:prstGeom>
            <a:solidFill>
              <a:schemeClr val="accent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4" name="Rectangle 203">
              <a:extLst>
                <a:ext uri="{FF2B5EF4-FFF2-40B4-BE49-F238E27FC236}">
                  <a16:creationId xmlns:a16="http://schemas.microsoft.com/office/drawing/2014/main" id="{26BAB2D9-48E2-4FD7-8266-8DA7249A311F}"/>
                </a:ext>
              </a:extLst>
            </p:cNvPr>
            <p:cNvSpPr/>
            <p:nvPr userDrawn="1"/>
          </p:nvSpPr>
          <p:spPr>
            <a:xfrm>
              <a:off x="5114327" y="1830763"/>
              <a:ext cx="894312" cy="981846"/>
            </a:xfrm>
            <a:prstGeom prst="rect">
              <a:avLst/>
            </a:prstGeom>
            <a:solidFill>
              <a:schemeClr val="accent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5" name="Rectangle 204">
              <a:extLst>
                <a:ext uri="{FF2B5EF4-FFF2-40B4-BE49-F238E27FC236}">
                  <a16:creationId xmlns:a16="http://schemas.microsoft.com/office/drawing/2014/main" id="{E373E1AE-97F0-411F-ADE1-F7FA57FDB549}"/>
                </a:ext>
              </a:extLst>
            </p:cNvPr>
            <p:cNvSpPr/>
            <p:nvPr userDrawn="1"/>
          </p:nvSpPr>
          <p:spPr>
            <a:xfrm>
              <a:off x="5114327" y="1830763"/>
              <a:ext cx="894312" cy="7882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7" name="Rectangle 206">
              <a:extLst>
                <a:ext uri="{FF2B5EF4-FFF2-40B4-BE49-F238E27FC236}">
                  <a16:creationId xmlns:a16="http://schemas.microsoft.com/office/drawing/2014/main" id="{7980EC62-1AA7-49B9-A98C-B1AE41A8BAF7}"/>
                </a:ext>
              </a:extLst>
            </p:cNvPr>
            <p:cNvSpPr/>
            <p:nvPr userDrawn="1"/>
          </p:nvSpPr>
          <p:spPr>
            <a:xfrm>
              <a:off x="6183359" y="1830763"/>
              <a:ext cx="894312" cy="1741127"/>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8" name="Rectangle 207">
              <a:extLst>
                <a:ext uri="{FF2B5EF4-FFF2-40B4-BE49-F238E27FC236}">
                  <a16:creationId xmlns:a16="http://schemas.microsoft.com/office/drawing/2014/main" id="{1B940435-8801-4AE0-AF82-51785C14109F}"/>
                </a:ext>
              </a:extLst>
            </p:cNvPr>
            <p:cNvSpPr/>
            <p:nvPr userDrawn="1"/>
          </p:nvSpPr>
          <p:spPr>
            <a:xfrm>
              <a:off x="6183359" y="1830763"/>
              <a:ext cx="894312" cy="155130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9" name="Rectangle 208">
              <a:extLst>
                <a:ext uri="{FF2B5EF4-FFF2-40B4-BE49-F238E27FC236}">
                  <a16:creationId xmlns:a16="http://schemas.microsoft.com/office/drawing/2014/main" id="{709FEA5B-55A5-4A85-90AE-A3E8181AD6B1}"/>
                </a:ext>
              </a:extLst>
            </p:cNvPr>
            <p:cNvSpPr/>
            <p:nvPr userDrawn="1"/>
          </p:nvSpPr>
          <p:spPr>
            <a:xfrm>
              <a:off x="6183359" y="1830763"/>
              <a:ext cx="894312" cy="1361486"/>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0" name="Rectangle 209">
              <a:extLst>
                <a:ext uri="{FF2B5EF4-FFF2-40B4-BE49-F238E27FC236}">
                  <a16:creationId xmlns:a16="http://schemas.microsoft.com/office/drawing/2014/main" id="{AC24C165-A09C-48A0-8D30-43D9272501D0}"/>
                </a:ext>
              </a:extLst>
            </p:cNvPr>
            <p:cNvSpPr/>
            <p:nvPr userDrawn="1"/>
          </p:nvSpPr>
          <p:spPr>
            <a:xfrm>
              <a:off x="6183359" y="1830763"/>
              <a:ext cx="894312" cy="117166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1" name="Rectangle 210">
              <a:extLst>
                <a:ext uri="{FF2B5EF4-FFF2-40B4-BE49-F238E27FC236}">
                  <a16:creationId xmlns:a16="http://schemas.microsoft.com/office/drawing/2014/main" id="{AF779B59-BF2E-434C-A692-81F3395A2DDC}"/>
                </a:ext>
              </a:extLst>
            </p:cNvPr>
            <p:cNvSpPr/>
            <p:nvPr userDrawn="1"/>
          </p:nvSpPr>
          <p:spPr>
            <a:xfrm>
              <a:off x="6183359" y="1830763"/>
              <a:ext cx="894312" cy="98184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2" name="Rectangle 211">
              <a:extLst>
                <a:ext uri="{FF2B5EF4-FFF2-40B4-BE49-F238E27FC236}">
                  <a16:creationId xmlns:a16="http://schemas.microsoft.com/office/drawing/2014/main" id="{72D25286-DFE7-4DB6-BC2A-849B72A1D58F}"/>
                </a:ext>
              </a:extLst>
            </p:cNvPr>
            <p:cNvSpPr/>
            <p:nvPr userDrawn="1"/>
          </p:nvSpPr>
          <p:spPr>
            <a:xfrm>
              <a:off x="6183359" y="1830763"/>
              <a:ext cx="894312" cy="7882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4" name="Rectangle 213">
              <a:extLst>
                <a:ext uri="{FF2B5EF4-FFF2-40B4-BE49-F238E27FC236}">
                  <a16:creationId xmlns:a16="http://schemas.microsoft.com/office/drawing/2014/main" id="{EFFFC619-3DCF-484B-936D-D1C6706967D7}"/>
                </a:ext>
              </a:extLst>
            </p:cNvPr>
            <p:cNvSpPr/>
            <p:nvPr userDrawn="1"/>
          </p:nvSpPr>
          <p:spPr>
            <a:xfrm>
              <a:off x="7252391" y="1830763"/>
              <a:ext cx="894312" cy="1741127"/>
            </a:xfrm>
            <a:prstGeom prst="rect">
              <a:avLst/>
            </a:prstGeom>
            <a:solidFill>
              <a:schemeClr val="accent3">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5" name="Rectangle 214">
              <a:extLst>
                <a:ext uri="{FF2B5EF4-FFF2-40B4-BE49-F238E27FC236}">
                  <a16:creationId xmlns:a16="http://schemas.microsoft.com/office/drawing/2014/main" id="{C36F1647-E3A7-42C7-94DB-E22470CD7962}"/>
                </a:ext>
              </a:extLst>
            </p:cNvPr>
            <p:cNvSpPr/>
            <p:nvPr userDrawn="1"/>
          </p:nvSpPr>
          <p:spPr>
            <a:xfrm>
              <a:off x="7252391" y="1830763"/>
              <a:ext cx="894312" cy="1551307"/>
            </a:xfrm>
            <a:prstGeom prst="rect">
              <a:avLst/>
            </a:prstGeom>
            <a:solidFill>
              <a:schemeClr val="accent3">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6" name="Rectangle 215">
              <a:extLst>
                <a:ext uri="{FF2B5EF4-FFF2-40B4-BE49-F238E27FC236}">
                  <a16:creationId xmlns:a16="http://schemas.microsoft.com/office/drawing/2014/main" id="{0812BACF-D77F-4A42-A212-538847FF9776}"/>
                </a:ext>
              </a:extLst>
            </p:cNvPr>
            <p:cNvSpPr/>
            <p:nvPr userDrawn="1"/>
          </p:nvSpPr>
          <p:spPr>
            <a:xfrm>
              <a:off x="7252391" y="1830763"/>
              <a:ext cx="894312" cy="1361486"/>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7" name="Rectangle 216">
              <a:extLst>
                <a:ext uri="{FF2B5EF4-FFF2-40B4-BE49-F238E27FC236}">
                  <a16:creationId xmlns:a16="http://schemas.microsoft.com/office/drawing/2014/main" id="{63855A19-9DBA-4293-A411-6842A7DAA995}"/>
                </a:ext>
              </a:extLst>
            </p:cNvPr>
            <p:cNvSpPr/>
            <p:nvPr userDrawn="1"/>
          </p:nvSpPr>
          <p:spPr>
            <a:xfrm>
              <a:off x="7252391" y="1830763"/>
              <a:ext cx="894312" cy="1171666"/>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8" name="Rectangle 217">
              <a:extLst>
                <a:ext uri="{FF2B5EF4-FFF2-40B4-BE49-F238E27FC236}">
                  <a16:creationId xmlns:a16="http://schemas.microsoft.com/office/drawing/2014/main" id="{E705E91E-E65F-4094-8904-D56C56FC5F44}"/>
                </a:ext>
              </a:extLst>
            </p:cNvPr>
            <p:cNvSpPr/>
            <p:nvPr userDrawn="1"/>
          </p:nvSpPr>
          <p:spPr>
            <a:xfrm>
              <a:off x="7252391" y="1830763"/>
              <a:ext cx="894312" cy="981846"/>
            </a:xfrm>
            <a:prstGeom prst="rect">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9" name="Rectangle 218">
              <a:extLst>
                <a:ext uri="{FF2B5EF4-FFF2-40B4-BE49-F238E27FC236}">
                  <a16:creationId xmlns:a16="http://schemas.microsoft.com/office/drawing/2014/main" id="{B6DEB2ED-B6FD-4B88-90DA-9530DA2E64C9}"/>
                </a:ext>
              </a:extLst>
            </p:cNvPr>
            <p:cNvSpPr/>
            <p:nvPr userDrawn="1"/>
          </p:nvSpPr>
          <p:spPr>
            <a:xfrm>
              <a:off x="7252391" y="1830763"/>
              <a:ext cx="894312" cy="7882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21" name="Rectangle 220">
              <a:extLst>
                <a:ext uri="{FF2B5EF4-FFF2-40B4-BE49-F238E27FC236}">
                  <a16:creationId xmlns:a16="http://schemas.microsoft.com/office/drawing/2014/main" id="{62E667E1-7F5F-4E4F-AF63-4AB31D847AE0}"/>
                </a:ext>
              </a:extLst>
            </p:cNvPr>
            <p:cNvSpPr/>
            <p:nvPr userDrawn="1"/>
          </p:nvSpPr>
          <p:spPr>
            <a:xfrm>
              <a:off x="8321423" y="1830763"/>
              <a:ext cx="894312" cy="1741127"/>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685800">
                <a:defRPr/>
              </a:pPr>
              <a:endParaRPr lang="en-US" sz="1350">
                <a:solidFill>
                  <a:srgbClr val="FFFFFF"/>
                </a:solidFill>
                <a:latin typeface="Calibri" panose="020F0502020204030204"/>
              </a:endParaRPr>
            </a:p>
          </p:txBody>
        </p:sp>
        <p:sp>
          <p:nvSpPr>
            <p:cNvPr id="222" name="Rectangle 221">
              <a:extLst>
                <a:ext uri="{FF2B5EF4-FFF2-40B4-BE49-F238E27FC236}">
                  <a16:creationId xmlns:a16="http://schemas.microsoft.com/office/drawing/2014/main" id="{A9D94CA5-400D-47AE-9512-4557FBE20192}"/>
                </a:ext>
              </a:extLst>
            </p:cNvPr>
            <p:cNvSpPr/>
            <p:nvPr userDrawn="1"/>
          </p:nvSpPr>
          <p:spPr>
            <a:xfrm>
              <a:off x="8321423" y="1830763"/>
              <a:ext cx="894312" cy="155130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685800">
                <a:defRPr/>
              </a:pPr>
              <a:endParaRPr lang="en-US" sz="1350">
                <a:solidFill>
                  <a:srgbClr val="FFFFFF"/>
                </a:solidFill>
                <a:latin typeface="Calibri" panose="020F0502020204030204"/>
              </a:endParaRPr>
            </a:p>
          </p:txBody>
        </p:sp>
        <p:sp>
          <p:nvSpPr>
            <p:cNvPr id="223" name="Rectangle 222">
              <a:extLst>
                <a:ext uri="{FF2B5EF4-FFF2-40B4-BE49-F238E27FC236}">
                  <a16:creationId xmlns:a16="http://schemas.microsoft.com/office/drawing/2014/main" id="{1E60784B-8569-41D5-BB14-8F5DAFDCE67A}"/>
                </a:ext>
              </a:extLst>
            </p:cNvPr>
            <p:cNvSpPr/>
            <p:nvPr userDrawn="1"/>
          </p:nvSpPr>
          <p:spPr>
            <a:xfrm>
              <a:off x="8321423" y="1830763"/>
              <a:ext cx="894312" cy="1361486"/>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685800">
                <a:defRPr/>
              </a:pPr>
              <a:endParaRPr lang="en-US" sz="1350">
                <a:solidFill>
                  <a:srgbClr val="FFFFFF"/>
                </a:solidFill>
                <a:latin typeface="Calibri" panose="020F0502020204030204"/>
              </a:endParaRPr>
            </a:p>
          </p:txBody>
        </p:sp>
        <p:sp>
          <p:nvSpPr>
            <p:cNvPr id="224" name="Rectangle 223">
              <a:extLst>
                <a:ext uri="{FF2B5EF4-FFF2-40B4-BE49-F238E27FC236}">
                  <a16:creationId xmlns:a16="http://schemas.microsoft.com/office/drawing/2014/main" id="{FE043B0E-D351-4B21-BB22-FF8713E0E199}"/>
                </a:ext>
              </a:extLst>
            </p:cNvPr>
            <p:cNvSpPr/>
            <p:nvPr userDrawn="1"/>
          </p:nvSpPr>
          <p:spPr>
            <a:xfrm>
              <a:off x="8321423" y="1830763"/>
              <a:ext cx="894312" cy="1171666"/>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685800">
                <a:defRPr/>
              </a:pPr>
              <a:endParaRPr lang="en-US" sz="1350">
                <a:solidFill>
                  <a:srgbClr val="FFFFFF"/>
                </a:solidFill>
                <a:latin typeface="Calibri" panose="020F0502020204030204"/>
              </a:endParaRPr>
            </a:p>
          </p:txBody>
        </p:sp>
        <p:sp>
          <p:nvSpPr>
            <p:cNvPr id="225" name="Rectangle 224">
              <a:extLst>
                <a:ext uri="{FF2B5EF4-FFF2-40B4-BE49-F238E27FC236}">
                  <a16:creationId xmlns:a16="http://schemas.microsoft.com/office/drawing/2014/main" id="{D57AC92D-3891-4CC7-9301-A742653C394B}"/>
                </a:ext>
              </a:extLst>
            </p:cNvPr>
            <p:cNvSpPr/>
            <p:nvPr userDrawn="1"/>
          </p:nvSpPr>
          <p:spPr>
            <a:xfrm>
              <a:off x="8321423" y="1830763"/>
              <a:ext cx="894312" cy="981846"/>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26" name="Rectangle 225">
              <a:extLst>
                <a:ext uri="{FF2B5EF4-FFF2-40B4-BE49-F238E27FC236}">
                  <a16:creationId xmlns:a16="http://schemas.microsoft.com/office/drawing/2014/main" id="{870D976A-0EA2-4422-A1FB-EE1A159B65DC}"/>
                </a:ext>
              </a:extLst>
            </p:cNvPr>
            <p:cNvSpPr/>
            <p:nvPr userDrawn="1"/>
          </p:nvSpPr>
          <p:spPr>
            <a:xfrm>
              <a:off x="8321423" y="1830763"/>
              <a:ext cx="894312" cy="7882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28" name="Rectangle 227">
              <a:extLst>
                <a:ext uri="{FF2B5EF4-FFF2-40B4-BE49-F238E27FC236}">
                  <a16:creationId xmlns:a16="http://schemas.microsoft.com/office/drawing/2014/main" id="{074CEC48-74FA-45A9-9E16-525EB9E974F9}"/>
                </a:ext>
              </a:extLst>
            </p:cNvPr>
            <p:cNvSpPr/>
            <p:nvPr userDrawn="1"/>
          </p:nvSpPr>
          <p:spPr>
            <a:xfrm>
              <a:off x="9390455" y="1830763"/>
              <a:ext cx="894312" cy="174112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29" name="Rectangle 228">
              <a:extLst>
                <a:ext uri="{FF2B5EF4-FFF2-40B4-BE49-F238E27FC236}">
                  <a16:creationId xmlns:a16="http://schemas.microsoft.com/office/drawing/2014/main" id="{8CA8D9C7-FFCE-4895-B720-C9F65C686B93}"/>
                </a:ext>
              </a:extLst>
            </p:cNvPr>
            <p:cNvSpPr/>
            <p:nvPr userDrawn="1"/>
          </p:nvSpPr>
          <p:spPr>
            <a:xfrm>
              <a:off x="9390455" y="1830763"/>
              <a:ext cx="894312" cy="1551307"/>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0" name="Rectangle 229">
              <a:extLst>
                <a:ext uri="{FF2B5EF4-FFF2-40B4-BE49-F238E27FC236}">
                  <a16:creationId xmlns:a16="http://schemas.microsoft.com/office/drawing/2014/main" id="{DF8FDE11-2636-4F16-BC4C-C0DBD965F47E}"/>
                </a:ext>
              </a:extLst>
            </p:cNvPr>
            <p:cNvSpPr/>
            <p:nvPr userDrawn="1"/>
          </p:nvSpPr>
          <p:spPr>
            <a:xfrm>
              <a:off x="9390455" y="1830763"/>
              <a:ext cx="894312" cy="136148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1" name="Rectangle 230">
              <a:extLst>
                <a:ext uri="{FF2B5EF4-FFF2-40B4-BE49-F238E27FC236}">
                  <a16:creationId xmlns:a16="http://schemas.microsoft.com/office/drawing/2014/main" id="{EAE2FCEB-5A44-4458-99EB-B2522F731513}"/>
                </a:ext>
              </a:extLst>
            </p:cNvPr>
            <p:cNvSpPr/>
            <p:nvPr userDrawn="1"/>
          </p:nvSpPr>
          <p:spPr>
            <a:xfrm>
              <a:off x="9390455" y="1830763"/>
              <a:ext cx="894312" cy="1171666"/>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2" name="Rectangle 231">
              <a:extLst>
                <a:ext uri="{FF2B5EF4-FFF2-40B4-BE49-F238E27FC236}">
                  <a16:creationId xmlns:a16="http://schemas.microsoft.com/office/drawing/2014/main" id="{FA982CEB-3569-4AB2-A279-56909D8DBA2B}"/>
                </a:ext>
              </a:extLst>
            </p:cNvPr>
            <p:cNvSpPr/>
            <p:nvPr userDrawn="1"/>
          </p:nvSpPr>
          <p:spPr>
            <a:xfrm>
              <a:off x="9390455" y="1830763"/>
              <a:ext cx="894312" cy="981846"/>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3" name="Rectangle 232">
              <a:extLst>
                <a:ext uri="{FF2B5EF4-FFF2-40B4-BE49-F238E27FC236}">
                  <a16:creationId xmlns:a16="http://schemas.microsoft.com/office/drawing/2014/main" id="{B85FDECF-7983-4160-8B97-DA92A01F2A38}"/>
                </a:ext>
              </a:extLst>
            </p:cNvPr>
            <p:cNvSpPr/>
            <p:nvPr userDrawn="1"/>
          </p:nvSpPr>
          <p:spPr>
            <a:xfrm>
              <a:off x="9390455" y="1830763"/>
              <a:ext cx="894312" cy="78825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5" name="Rectangle 234">
              <a:extLst>
                <a:ext uri="{FF2B5EF4-FFF2-40B4-BE49-F238E27FC236}">
                  <a16:creationId xmlns:a16="http://schemas.microsoft.com/office/drawing/2014/main" id="{80F0CF47-25FB-4AB4-837F-33B5D368A8C0}"/>
                </a:ext>
              </a:extLst>
            </p:cNvPr>
            <p:cNvSpPr/>
            <p:nvPr userDrawn="1"/>
          </p:nvSpPr>
          <p:spPr>
            <a:xfrm>
              <a:off x="10459488" y="1830763"/>
              <a:ext cx="894312" cy="1741127"/>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6" name="Rectangle 235">
              <a:extLst>
                <a:ext uri="{FF2B5EF4-FFF2-40B4-BE49-F238E27FC236}">
                  <a16:creationId xmlns:a16="http://schemas.microsoft.com/office/drawing/2014/main" id="{12C0DD63-4FB0-4217-BC06-7CEB655B79B6}"/>
                </a:ext>
              </a:extLst>
            </p:cNvPr>
            <p:cNvSpPr/>
            <p:nvPr userDrawn="1"/>
          </p:nvSpPr>
          <p:spPr>
            <a:xfrm>
              <a:off x="10459488" y="1830763"/>
              <a:ext cx="894312" cy="155130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7" name="Rectangle 236">
              <a:extLst>
                <a:ext uri="{FF2B5EF4-FFF2-40B4-BE49-F238E27FC236}">
                  <a16:creationId xmlns:a16="http://schemas.microsoft.com/office/drawing/2014/main" id="{5841390F-E0B0-48E2-8756-2C0A532BC037}"/>
                </a:ext>
              </a:extLst>
            </p:cNvPr>
            <p:cNvSpPr/>
            <p:nvPr userDrawn="1"/>
          </p:nvSpPr>
          <p:spPr>
            <a:xfrm>
              <a:off x="10459488" y="1830763"/>
              <a:ext cx="894312" cy="13614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8" name="Rectangle 237">
              <a:extLst>
                <a:ext uri="{FF2B5EF4-FFF2-40B4-BE49-F238E27FC236}">
                  <a16:creationId xmlns:a16="http://schemas.microsoft.com/office/drawing/2014/main" id="{E49982BC-FA05-4F1B-A8BD-AE3793F3BD02}"/>
                </a:ext>
              </a:extLst>
            </p:cNvPr>
            <p:cNvSpPr/>
            <p:nvPr userDrawn="1"/>
          </p:nvSpPr>
          <p:spPr>
            <a:xfrm>
              <a:off x="10459488" y="1830763"/>
              <a:ext cx="894312" cy="1171666"/>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9" name="Rectangle 238">
              <a:extLst>
                <a:ext uri="{FF2B5EF4-FFF2-40B4-BE49-F238E27FC236}">
                  <a16:creationId xmlns:a16="http://schemas.microsoft.com/office/drawing/2014/main" id="{84445015-4210-46FE-958B-F3271E10284B}"/>
                </a:ext>
              </a:extLst>
            </p:cNvPr>
            <p:cNvSpPr/>
            <p:nvPr userDrawn="1"/>
          </p:nvSpPr>
          <p:spPr>
            <a:xfrm>
              <a:off x="10459488" y="1830763"/>
              <a:ext cx="894312" cy="98184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40" name="Rectangle 239">
              <a:extLst>
                <a:ext uri="{FF2B5EF4-FFF2-40B4-BE49-F238E27FC236}">
                  <a16:creationId xmlns:a16="http://schemas.microsoft.com/office/drawing/2014/main" id="{06FD93CB-F173-4C32-9E54-DE5EDB0F83D8}"/>
                </a:ext>
              </a:extLst>
            </p:cNvPr>
            <p:cNvSpPr/>
            <p:nvPr userDrawn="1"/>
          </p:nvSpPr>
          <p:spPr>
            <a:xfrm>
              <a:off x="10459488" y="1830763"/>
              <a:ext cx="894312" cy="78825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grpSp>
      <p:sp>
        <p:nvSpPr>
          <p:cNvPr id="12" name="Title 1">
            <a:extLst>
              <a:ext uri="{FF2B5EF4-FFF2-40B4-BE49-F238E27FC236}">
                <a16:creationId xmlns:a16="http://schemas.microsoft.com/office/drawing/2014/main" id="{0D08B00A-9A13-4AB1-A72D-2F499BA2EBAB}"/>
              </a:ext>
            </a:extLst>
          </p:cNvPr>
          <p:cNvSpPr>
            <a:spLocks noGrp="1"/>
          </p:cNvSpPr>
          <p:nvPr userDrawn="1">
            <p:ph type="title"/>
          </p:nvPr>
        </p:nvSpPr>
        <p:spPr>
          <a:xfrm>
            <a:off x="838200" y="365125"/>
            <a:ext cx="10515600" cy="1325563"/>
          </a:xfrm>
        </p:spPr>
        <p:txBody>
          <a:bodyPr/>
          <a:lstStyle/>
          <a:p>
            <a:r>
              <a:rPr lang="en-US"/>
              <a:t>Click to edit Master title style</a:t>
            </a:r>
            <a:endParaRPr lang="en-US" dirty="0"/>
          </a:p>
        </p:txBody>
      </p:sp>
      <p:sp>
        <p:nvSpPr>
          <p:cNvPr id="88" name="Text Placeholder 2">
            <a:extLst>
              <a:ext uri="{FF2B5EF4-FFF2-40B4-BE49-F238E27FC236}">
                <a16:creationId xmlns:a16="http://schemas.microsoft.com/office/drawing/2014/main" id="{BB3FC47E-3339-49A8-AEF2-ECC3BF1514FB}"/>
              </a:ext>
            </a:extLst>
          </p:cNvPr>
          <p:cNvSpPr>
            <a:spLocks noGrp="1"/>
          </p:cNvSpPr>
          <p:nvPr userDrawn="1">
            <p:ph type="body" sz="quarter" idx="10"/>
          </p:nvPr>
        </p:nvSpPr>
        <p:spPr>
          <a:xfrm>
            <a:off x="838199" y="3709150"/>
            <a:ext cx="10515600" cy="1325880"/>
          </a:xfrm>
        </p:spPr>
        <p:txBody>
          <a:bodyPr vert="horz" lIns="91440" tIns="45720" rIns="91440" bIns="45720" rtlCol="0" anchor="ctr">
            <a:normAutofit/>
          </a:bodyPr>
          <a:lstStyle>
            <a:lvl1pPr marL="0" indent="0">
              <a:buNone/>
              <a:defRPr lang="en-US" sz="4400" dirty="0">
                <a:latin typeface="+mj-lt"/>
                <a:ea typeface="+mj-ea"/>
                <a:cs typeface="+mj-cs"/>
              </a:defRPr>
            </a:lvl1pPr>
          </a:lstStyle>
          <a:p>
            <a:pPr marL="228600" lvl="0" indent="-228600">
              <a:spcBef>
                <a:spcPct val="0"/>
              </a:spcBef>
            </a:pPr>
            <a:r>
              <a:rPr lang="en-US"/>
              <a:t>Click to edit Master text styles</a:t>
            </a:r>
          </a:p>
        </p:txBody>
      </p:sp>
      <p:sp>
        <p:nvSpPr>
          <p:cNvPr id="89" name="TextBox 88">
            <a:extLst>
              <a:ext uri="{FF2B5EF4-FFF2-40B4-BE49-F238E27FC236}">
                <a16:creationId xmlns:a16="http://schemas.microsoft.com/office/drawing/2014/main" id="{829D5438-3BC8-4817-9C86-A9AAA6047492}"/>
              </a:ext>
            </a:extLst>
          </p:cNvPr>
          <p:cNvSpPr txBox="1"/>
          <p:nvPr userDrawn="1"/>
        </p:nvSpPr>
        <p:spPr>
          <a:xfrm>
            <a:off x="4677206" y="4033186"/>
            <a:ext cx="2435282" cy="2646878"/>
          </a:xfrm>
          <a:prstGeom prst="rect">
            <a:avLst/>
          </a:prstGeom>
          <a:noFill/>
        </p:spPr>
        <p:txBody>
          <a:bodyPr wrap="none" rtlCol="0">
            <a:spAutoFit/>
          </a:bodyPr>
          <a:lstStyle/>
          <a:p>
            <a:pPr algn="ctr"/>
            <a:r>
              <a:rPr lang="en-US" sz="16600" dirty="0"/>
              <a:t>Aa</a:t>
            </a:r>
          </a:p>
        </p:txBody>
      </p:sp>
      <p:sp>
        <p:nvSpPr>
          <p:cNvPr id="90" name="Text Placeholder 7">
            <a:extLst>
              <a:ext uri="{FF2B5EF4-FFF2-40B4-BE49-F238E27FC236}">
                <a16:creationId xmlns:a16="http://schemas.microsoft.com/office/drawing/2014/main" id="{676EAA04-3941-4EEF-875A-DA2DBBB0CA82}"/>
              </a:ext>
            </a:extLst>
          </p:cNvPr>
          <p:cNvSpPr>
            <a:spLocks noGrp="1"/>
          </p:cNvSpPr>
          <p:nvPr userDrawn="1">
            <p:ph type="body" sz="quarter" idx="11" hasCustomPrompt="1"/>
          </p:nvPr>
        </p:nvSpPr>
        <p:spPr>
          <a:xfrm>
            <a:off x="4677206" y="6124726"/>
            <a:ext cx="2394180" cy="564999"/>
          </a:xfrm>
        </p:spPr>
        <p:txBody>
          <a:bodyPr anchor="ctr"/>
          <a:lstStyle>
            <a:lvl1pPr marL="0" indent="0" algn="ctr">
              <a:buNone/>
              <a:defRPr/>
            </a:lvl1pPr>
          </a:lstStyle>
          <a:p>
            <a:pPr lvl="0"/>
            <a:r>
              <a:rPr lang="en-US" dirty="0"/>
              <a:t>Font name</a:t>
            </a:r>
          </a:p>
        </p:txBody>
      </p:sp>
      <p:sp>
        <p:nvSpPr>
          <p:cNvPr id="91" name="TextBox 90">
            <a:extLst>
              <a:ext uri="{FF2B5EF4-FFF2-40B4-BE49-F238E27FC236}">
                <a16:creationId xmlns:a16="http://schemas.microsoft.com/office/drawing/2014/main" id="{59DB07F4-2F4D-4904-9DDA-6D453F791811}"/>
              </a:ext>
            </a:extLst>
          </p:cNvPr>
          <p:cNvSpPr txBox="1"/>
          <p:nvPr userDrawn="1"/>
        </p:nvSpPr>
        <p:spPr>
          <a:xfrm>
            <a:off x="7664716" y="4033186"/>
            <a:ext cx="2435282" cy="2646878"/>
          </a:xfrm>
          <a:prstGeom prst="rect">
            <a:avLst/>
          </a:prstGeom>
          <a:noFill/>
        </p:spPr>
        <p:txBody>
          <a:bodyPr wrap="none" rtlCol="0">
            <a:spAutoFit/>
          </a:bodyPr>
          <a:lstStyle/>
          <a:p>
            <a:pPr algn="ctr"/>
            <a:r>
              <a:rPr lang="en-US" sz="16600" dirty="0">
                <a:latin typeface="+mj-lt"/>
              </a:rPr>
              <a:t>Aa</a:t>
            </a:r>
          </a:p>
        </p:txBody>
      </p:sp>
      <p:sp>
        <p:nvSpPr>
          <p:cNvPr id="92" name="Text Placeholder 7">
            <a:extLst>
              <a:ext uri="{FF2B5EF4-FFF2-40B4-BE49-F238E27FC236}">
                <a16:creationId xmlns:a16="http://schemas.microsoft.com/office/drawing/2014/main" id="{72303254-B5A5-44B0-8D71-FB4149C10B7E}"/>
              </a:ext>
            </a:extLst>
          </p:cNvPr>
          <p:cNvSpPr>
            <a:spLocks noGrp="1"/>
          </p:cNvSpPr>
          <p:nvPr userDrawn="1">
            <p:ph type="body" sz="quarter" idx="12" hasCustomPrompt="1"/>
          </p:nvPr>
        </p:nvSpPr>
        <p:spPr>
          <a:xfrm>
            <a:off x="7664716" y="6124726"/>
            <a:ext cx="2394180" cy="564999"/>
          </a:xfrm>
        </p:spPr>
        <p:txBody>
          <a:bodyPr anchor="ctr"/>
          <a:lstStyle>
            <a:lvl1pPr marL="0" indent="0" algn="ctr">
              <a:buNone/>
              <a:defRPr>
                <a:latin typeface="Calibri Light" panose="020F0302020204030204" pitchFamily="34" charset="0"/>
                <a:cs typeface="Calibri Light" panose="020F0302020204030204" pitchFamily="34" charset="0"/>
              </a:defRPr>
            </a:lvl1pPr>
          </a:lstStyle>
          <a:p>
            <a:pPr lvl="0"/>
            <a:r>
              <a:rPr lang="en-US" dirty="0"/>
              <a:t>Font name</a:t>
            </a:r>
          </a:p>
        </p:txBody>
      </p:sp>
    </p:spTree>
    <p:extLst>
      <p:ext uri="{BB962C8B-B14F-4D97-AF65-F5344CB8AC3E}">
        <p14:creationId xmlns:p14="http://schemas.microsoft.com/office/powerpoint/2010/main" val="189352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740AF-D26D-6E77-AA7C-828B10CAACA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1AFCC1-D6D6-8587-AAF9-D15C474E0B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8FD794-57E0-C721-1166-AAE047BD4BE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D503D5B-F9F7-1A13-FAA5-EF13303AE7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D7C5CE-E85F-E919-98E3-443CBC917C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46C917-8DE5-5C63-75BC-D85AC849CE32}"/>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8" name="Footer Placeholder 7">
            <a:extLst>
              <a:ext uri="{FF2B5EF4-FFF2-40B4-BE49-F238E27FC236}">
                <a16:creationId xmlns:a16="http://schemas.microsoft.com/office/drawing/2014/main" id="{BAF435BD-453D-A012-6701-6EB6DBF496B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100B4E4-26C5-86F1-D3D8-E0467D793835}"/>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146070177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19354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2" name="Shape 11"/>
          <p:cNvSpPr>
            <a:spLocks noGrp="1" noChangeArrowheads="1"/>
            <a:extLst>
              <a:ext uri="smNativeData">
                <pr:smNativeData xmlns:pr="smNativeData" xmlns:p14="http://schemas.microsoft.com/office/powerpoint/2010/main" xmlns="" val="SMDATA_13_QtXWYBMAAAAlAAAAZAAAAA0AAAAAQgAAAEIAAABCAAAAQgAAAAAAAAAC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B/BvhI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FCQAApwsAAKdyAAA3IwAAEAAAACYAAAAIAAAAvRAAAAAAAAA="/>
              </a:ext>
            </a:extLst>
          </p:cNvSpPr>
          <p:nvPr>
            <p:ph type="title"/>
          </p:nvPr>
        </p:nvSpPr>
        <p:spPr>
          <a:xfrm>
            <a:off x="889177" y="1149293"/>
            <a:ext cx="10413647" cy="2324014"/>
          </a:xfrm>
        </p:spPr>
        <p:txBody>
          <a:bodyPr vert="horz" wrap="square" lIns="41910" tIns="41910" rIns="41910" bIns="41910" numCol="1" spcCol="215900" anchor="b">
            <a:prstTxWarp prst="textNoShape">
              <a:avLst/>
            </a:prstTxWarp>
          </a:bodyPr>
          <a:lstStyle/>
          <a:p>
            <a:r>
              <a:t>Title Text</a:t>
            </a:r>
          </a:p>
        </p:txBody>
      </p:sp>
      <p:sp>
        <p:nvSpPr>
          <p:cNvPr id="3" name="Shape 12"/>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Mxpvwc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FCQAA3CMAAKdyAADoKwAAEAAAACYAAAAIAAAAvZAAAAAAAAA="/>
              </a:ext>
            </a:extLst>
          </p:cNvSpPr>
          <p:nvPr>
            <p:ph idx="1"/>
          </p:nvPr>
        </p:nvSpPr>
        <p:spPr>
          <a:xfrm>
            <a:off x="889177" y="3536878"/>
            <a:ext cx="10413647" cy="793679"/>
          </a:xfrm>
        </p:spPr>
        <p:txBody>
          <a:bodyPr vert="horz" wrap="square" lIns="41910" tIns="41910" rIns="41910" bIns="41910" numCol="1" spcCol="215900" anchor="t">
            <a:prstTxWarp prst="textNoShape">
              <a:avLst/>
            </a:prstTxWarp>
          </a:bodyPr>
          <a:lstStyle>
            <a:lvl1pPr marL="0" indent="0" algn="ctr">
              <a:spcBef>
                <a:spcPts val="0"/>
              </a:spcBef>
              <a:buNone/>
              <a:defRPr sz="2183"/>
            </a:lvl1pPr>
            <a:lvl2pPr marL="0" indent="114364" algn="ctr">
              <a:spcBef>
                <a:spcPts val="0"/>
              </a:spcBef>
              <a:buNone/>
              <a:defRPr sz="2183"/>
            </a:lvl2pPr>
            <a:lvl3pPr marL="0" indent="228343" algn="ctr">
              <a:spcBef>
                <a:spcPts val="0"/>
              </a:spcBef>
              <a:buNone/>
              <a:defRPr sz="2183"/>
            </a:lvl3pPr>
            <a:lvl4pPr marL="0" indent="342707" algn="ctr">
              <a:spcBef>
                <a:spcPts val="0"/>
              </a:spcBef>
              <a:buNone/>
              <a:defRPr sz="2183"/>
            </a:lvl4pPr>
            <a:lvl5pPr marL="0" indent="456686" algn="ctr">
              <a:spcBef>
                <a:spcPts val="0"/>
              </a:spcBef>
              <a:buNone/>
              <a:defRPr sz="2183"/>
            </a:lvl5pPr>
          </a:lstStyle>
          <a:p>
            <a:r>
              <a:t>Body Level One</a:t>
            </a:r>
          </a:p>
          <a:p>
            <a:pPr lvl="1"/>
            <a:r>
              <a:t>Body Level Two</a:t>
            </a:r>
          </a:p>
          <a:p>
            <a:pPr lvl="2"/>
            <a:r>
              <a:t>Body Level Three</a:t>
            </a:r>
          </a:p>
          <a:p>
            <a:pPr lvl="3"/>
            <a:r>
              <a:t>Body Level Four</a:t>
            </a:r>
          </a:p>
          <a:p>
            <a:pPr lvl="4"/>
            <a:r>
              <a:t>Body Level Five</a:t>
            </a:r>
          </a:p>
        </p:txBody>
      </p:sp>
      <p:sp>
        <p:nvSpPr>
          <p:cNvPr id="4" name="Shape 13"/>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Gr32a0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6682-CCFD-0A90-B3E7-3AC528A9456F}" type="slidenum">
              <a:t>‹#›</a:t>
            </a:fld>
            <a:endParaRPr/>
          </a:p>
        </p:txBody>
      </p:sp>
    </p:spTree>
    <p:extLst>
      <p:ext uri="{BB962C8B-B14F-4D97-AF65-F5344CB8AC3E}">
        <p14:creationId xmlns:p14="http://schemas.microsoft.com/office/powerpoint/2010/main" val="108632903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 name="Shape 20"/>
          <p:cNvSpPr>
            <a:spLocks noGrp="1" noChangeArrowheads="1"/>
            <a:extLst>
              <a:ext uri="smNativeData">
                <pr:smNativeData xmlns:pr="smNativeData" xmlns:p14="http://schemas.microsoft.com/office/powerpoint/2010/main" xmlns="" val="SMDATA_13_QtXWYBMAAAAlAAAAZAAAAA0AAAAAdwAAADsAAAB3AAAAOw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Nwz41I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bDwAAagMAANZrAAC1LwAAEAAAACYAAAAIAAAAvZAAAAAAAAA="/>
              </a:ext>
            </a:extLst>
          </p:cNvSpPr>
          <p:nvPr>
            <p:ph type="pic" idx="13"/>
          </p:nvPr>
        </p:nvSpPr>
        <p:spPr>
          <a:xfrm>
            <a:off x="1563087" y="336736"/>
            <a:ext cx="9067752" cy="4368700"/>
          </a:xfrm>
        </p:spPr>
        <p:txBody>
          <a:bodyPr vert="horz" wrap="square" lIns="75565" tIns="37465" rIns="75565" bIns="37465" numCol="1" spcCol="215900" anchor="ctr">
            <a:prstTxWarp prst="textNoShape">
              <a:avLst/>
            </a:prstTxWarp>
          </a:bodyPr>
          <a:lstStyle/>
          <a:p>
            <a:endParaRPr/>
          </a:p>
        </p:txBody>
      </p:sp>
      <p:sp>
        <p:nvSpPr>
          <p:cNvPr id="3" name="Shape 21"/>
          <p:cNvSpPr>
            <a:spLocks noGrp="1" noChangeArrowheads="1"/>
            <a:extLst>
              <a:ext uri="smNativeData">
                <pr:smNativeData xmlns:pr="smNativeData" xmlns:p14="http://schemas.microsoft.com/office/powerpoint/2010/main" xmlns="" val="SMDATA_13_QtXWYBMAAAAlAAAAZAAAAA0AAAAAQgAAAEIAAABCAAAAQgAAAAAAAAAC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O1p5lo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AwAA5i8AAHR4AAASOgAAEAAAACYAAAAIAAAAvRAAAAAAAAA="/>
              </a:ext>
            </a:extLst>
          </p:cNvSpPr>
          <p:nvPr>
            <p:ph type="title"/>
          </p:nvPr>
        </p:nvSpPr>
        <p:spPr>
          <a:xfrm>
            <a:off x="317316" y="4724315"/>
            <a:ext cx="11557369" cy="1003271"/>
          </a:xfrm>
        </p:spPr>
        <p:txBody>
          <a:bodyPr vert="horz" wrap="square" lIns="41910" tIns="41910" rIns="41910" bIns="41910" numCol="1" spcCol="215900" anchor="b">
            <a:prstTxWarp prst="textNoShape">
              <a:avLst/>
            </a:prstTxWarp>
          </a:bodyPr>
          <a:lstStyle/>
          <a:p>
            <a:r>
              <a:t>Title Text</a:t>
            </a:r>
          </a:p>
        </p:txBody>
      </p:sp>
      <p:sp>
        <p:nvSpPr>
          <p:cNvPr id="4" name="Shape 22"/>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Ceww5s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AwAAZToAAHR4AABxQgAAEAAAACYAAAAIAAAAvZAAAAAAAAA="/>
              </a:ext>
            </a:extLst>
          </p:cNvSpPr>
          <p:nvPr>
            <p:ph idx="1"/>
          </p:nvPr>
        </p:nvSpPr>
        <p:spPr>
          <a:xfrm>
            <a:off x="317316" y="5759564"/>
            <a:ext cx="11557369" cy="793679"/>
          </a:xfrm>
        </p:spPr>
        <p:txBody>
          <a:bodyPr vert="horz" wrap="square" lIns="41910" tIns="41910" rIns="41910" bIns="41910" numCol="1" spcCol="215900" anchor="t">
            <a:prstTxWarp prst="textNoShape">
              <a:avLst/>
            </a:prstTxWarp>
          </a:bodyPr>
          <a:lstStyle>
            <a:lvl1pPr marL="0" indent="0" algn="ctr">
              <a:spcBef>
                <a:spcPts val="0"/>
              </a:spcBef>
              <a:buNone/>
              <a:defRPr sz="2183"/>
            </a:lvl1pPr>
            <a:lvl2pPr marL="0" indent="114364" algn="ctr">
              <a:spcBef>
                <a:spcPts val="0"/>
              </a:spcBef>
              <a:buNone/>
              <a:defRPr sz="2183"/>
            </a:lvl2pPr>
            <a:lvl3pPr marL="0" indent="228343" algn="ctr">
              <a:spcBef>
                <a:spcPts val="0"/>
              </a:spcBef>
              <a:buNone/>
              <a:defRPr sz="2183"/>
            </a:lvl3pPr>
            <a:lvl4pPr marL="0" indent="342707" algn="ctr">
              <a:spcBef>
                <a:spcPts val="0"/>
              </a:spcBef>
              <a:buNone/>
              <a:defRPr sz="2183"/>
            </a:lvl4pPr>
            <a:lvl5pPr marL="0" indent="456686" algn="ctr">
              <a:spcBef>
                <a:spcPts val="0"/>
              </a:spcBef>
              <a:buNone/>
              <a:defRPr sz="2183"/>
            </a:lvl5pPr>
          </a:lstStyle>
          <a:p>
            <a:r>
              <a:t>Body Level One</a:t>
            </a:r>
          </a:p>
          <a:p>
            <a:pPr lvl="1"/>
            <a:r>
              <a:t>Body Level Two</a:t>
            </a:r>
          </a:p>
          <a:p>
            <a:pPr lvl="2"/>
            <a:r>
              <a:t>Body Level Three</a:t>
            </a:r>
          </a:p>
          <a:p>
            <a:pPr lvl="3"/>
            <a:r>
              <a:t>Body Level Four</a:t>
            </a:r>
          </a:p>
          <a:p>
            <a:pPr lvl="4"/>
            <a:r>
              <a:t>Body Level Five</a:t>
            </a:r>
          </a:p>
        </p:txBody>
      </p:sp>
      <p:sp>
        <p:nvSpPr>
          <p:cNvPr id="5" name="Shape 23"/>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DnqP+4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5FDD-93FD-0AA9-B3E7-65FC11A94530}" type="slidenum">
              <a:t>‹#›</a:t>
            </a:fld>
            <a:endParaRPr/>
          </a:p>
        </p:txBody>
      </p:sp>
    </p:spTree>
    <p:extLst>
      <p:ext uri="{BB962C8B-B14F-4D97-AF65-F5344CB8AC3E}">
        <p14:creationId xmlns:p14="http://schemas.microsoft.com/office/powerpoint/2010/main" val="231488740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2" name="Shape 30"/>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IuENP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FCQAA/BYAAKdyAACMLgAAEAAAACYAAAAIAAAAAQAAAAAAAAA="/>
              </a:ext>
            </a:extLst>
          </p:cNvSpPr>
          <p:nvPr>
            <p:ph type="title"/>
          </p:nvPr>
        </p:nvSpPr>
        <p:spPr>
          <a:xfrm>
            <a:off x="889177" y="2266993"/>
            <a:ext cx="10413647" cy="2324014"/>
          </a:xfrm>
        </p:spPr>
        <p:txBody>
          <a:bodyPr/>
          <a:lstStyle/>
          <a:p>
            <a:r>
              <a:t>Title Text</a:t>
            </a:r>
          </a:p>
        </p:txBody>
      </p:sp>
      <p:sp>
        <p:nvSpPr>
          <p:cNvPr id="3" name="Shape 31"/>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Oiwix0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65FE-B0FD-0A93-B3E7-46C62BA94513}" type="slidenum">
              <a:t>‹#›</a:t>
            </a:fld>
            <a:endParaRPr/>
          </a:p>
        </p:txBody>
      </p:sp>
    </p:spTree>
    <p:extLst>
      <p:ext uri="{BB962C8B-B14F-4D97-AF65-F5344CB8AC3E}">
        <p14:creationId xmlns:p14="http://schemas.microsoft.com/office/powerpoint/2010/main" val="255554904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2" name="Shape 38"/>
          <p:cNvSpPr>
            <a:spLocks noGrp="1" noChangeArrowheads="1"/>
            <a:extLst>
              <a:ext uri="smNativeData">
                <pr:smNativeData xmlns:pr="smNativeData" xmlns:p14="http://schemas.microsoft.com/office/powerpoint/2010/main" xmlns="" val="SMDATA_13_QtXWYBMAAAAlAAAAZAAAAA0AAAAAdwAAADsAAAB3AAAAOw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HvU/Sw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HQgAAmgUAABZzAADuPwAAEAAAACYAAAAIAAAAvZAAAAAAAAA="/>
              </a:ext>
            </a:extLst>
          </p:cNvSpPr>
          <p:nvPr>
            <p:ph type="pic" sz="half" idx="13"/>
          </p:nvPr>
        </p:nvSpPr>
        <p:spPr>
          <a:xfrm>
            <a:off x="6583141" y="552493"/>
            <a:ext cx="4762428" cy="5753014"/>
          </a:xfrm>
        </p:spPr>
        <p:txBody>
          <a:bodyPr vert="horz" wrap="square" lIns="75565" tIns="37465" rIns="75565" bIns="37465" numCol="1" spcCol="215900" anchor="ctr">
            <a:prstTxWarp prst="textNoShape">
              <a:avLst/>
            </a:prstTxWarp>
          </a:bodyPr>
          <a:lstStyle/>
          <a:p>
            <a:endParaRPr/>
          </a:p>
        </p:txBody>
      </p:sp>
      <p:sp>
        <p:nvSpPr>
          <p:cNvPr id="3" name="Shape 39"/>
          <p:cNvSpPr>
            <a:spLocks noGrp="1" noChangeArrowheads="1"/>
            <a:extLst>
              <a:ext uri="smNativeData">
                <pr:smNativeData xmlns:pr="smNativeData" xmlns:p14="http://schemas.microsoft.com/office/powerpoint/2010/main" xmlns="" val="SMDATA_13_QtXWYBMAAAAlAAAAZAAAAA0AAAAAQgAAAEIAAABCAAAAQgAAAAAAAAAC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C2BV3I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gCAAAmgUAADo8AAAPIgAAEAAAACYAAAAIAAAAvZAAAAAAAAA="/>
              </a:ext>
            </a:extLst>
          </p:cNvSpPr>
          <p:nvPr>
            <p:ph type="title"/>
          </p:nvPr>
        </p:nvSpPr>
        <p:spPr>
          <a:xfrm>
            <a:off x="825636" y="552493"/>
            <a:ext cx="5111706" cy="2806771"/>
          </a:xfrm>
        </p:spPr>
        <p:txBody>
          <a:bodyPr vert="horz" wrap="square" lIns="41910" tIns="41910" rIns="41910" bIns="41910" numCol="1" spcCol="215900" anchor="b">
            <a:prstTxWarp prst="textNoShape">
              <a:avLst/>
            </a:prstTxWarp>
          </a:bodyPr>
          <a:lstStyle>
            <a:lvl1pPr>
              <a:defRPr sz="4184"/>
            </a:lvl1pPr>
          </a:lstStyle>
          <a:p>
            <a:r>
              <a:t>Title Text</a:t>
            </a:r>
          </a:p>
        </p:txBody>
      </p:sp>
      <p:sp>
        <p:nvSpPr>
          <p:cNvPr id="4" name="Shape 40"/>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NyoPSQ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gCAAAtCIAADo8AADuPwAAEAAAACYAAAAIAAAAvZAAAAAAAAA="/>
              </a:ext>
            </a:extLst>
          </p:cNvSpPr>
          <p:nvPr>
            <p:ph idx="1"/>
          </p:nvPr>
        </p:nvSpPr>
        <p:spPr>
          <a:xfrm>
            <a:off x="825636" y="3422835"/>
            <a:ext cx="5111706" cy="2882672"/>
          </a:xfrm>
        </p:spPr>
        <p:txBody>
          <a:bodyPr vert="horz" wrap="square" lIns="41910" tIns="41910" rIns="41910" bIns="41910" numCol="1" spcCol="215900" anchor="t">
            <a:prstTxWarp prst="textNoShape">
              <a:avLst/>
            </a:prstTxWarp>
          </a:bodyPr>
          <a:lstStyle>
            <a:lvl1pPr marL="0" indent="0" algn="ctr">
              <a:spcBef>
                <a:spcPts val="0"/>
              </a:spcBef>
              <a:buNone/>
              <a:defRPr sz="2183"/>
            </a:lvl1pPr>
            <a:lvl2pPr marL="0" indent="114364" algn="ctr">
              <a:spcBef>
                <a:spcPts val="0"/>
              </a:spcBef>
              <a:buNone/>
              <a:defRPr sz="2183"/>
            </a:lvl2pPr>
            <a:lvl3pPr marL="0" indent="228343" algn="ctr">
              <a:spcBef>
                <a:spcPts val="0"/>
              </a:spcBef>
              <a:buNone/>
              <a:defRPr sz="2183"/>
            </a:lvl3pPr>
            <a:lvl4pPr marL="0" indent="342707" algn="ctr">
              <a:spcBef>
                <a:spcPts val="0"/>
              </a:spcBef>
              <a:buNone/>
              <a:defRPr sz="2183"/>
            </a:lvl4pPr>
            <a:lvl5pPr marL="0" indent="456686" algn="ctr">
              <a:spcBef>
                <a:spcPts val="0"/>
              </a:spcBef>
              <a:buNone/>
              <a:defRPr sz="2183"/>
            </a:lvl5pPr>
          </a:lstStyle>
          <a:p>
            <a:r>
              <a:t>Body Level One</a:t>
            </a:r>
          </a:p>
          <a:p>
            <a:pPr lvl="1"/>
            <a:r>
              <a:t>Body Level Two</a:t>
            </a:r>
          </a:p>
          <a:p>
            <a:pPr lvl="2"/>
            <a:r>
              <a:t>Body Level Three</a:t>
            </a:r>
          </a:p>
          <a:p>
            <a:pPr lvl="3"/>
            <a:r>
              <a:t>Body Level Four</a:t>
            </a:r>
          </a:p>
          <a:p>
            <a:pPr lvl="4"/>
            <a:r>
              <a:t>Body Level Five</a:t>
            </a:r>
          </a:p>
        </p:txBody>
      </p:sp>
      <p:sp>
        <p:nvSpPr>
          <p:cNvPr id="5" name="Shape 41"/>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Gw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3933-7DFD-0ACF-B3E7-8B9A77A945DE}" type="slidenum">
              <a:t>‹#›</a:t>
            </a:fld>
            <a:endParaRPr/>
          </a:p>
        </p:txBody>
      </p:sp>
    </p:spTree>
    <p:extLst>
      <p:ext uri="{BB962C8B-B14F-4D97-AF65-F5344CB8AC3E}">
        <p14:creationId xmlns:p14="http://schemas.microsoft.com/office/powerpoint/2010/main" val="221033452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2" name="Shape 48"/>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RCAAA1AQAABtzAABrEAAAEAAAACYAAAAIAAAAAAAAAAAAAAA="/>
              </a:ext>
            </a:extLst>
          </p:cNvSpPr>
          <p:nvPr>
            <p:ph type="title"/>
          </p:nvPr>
        </p:nvSpPr>
        <p:spPr/>
        <p:txBody>
          <a:bodyPr/>
          <a:lstStyle/>
          <a:p>
            <a:r>
              <a:t>Title Text</a:t>
            </a:r>
          </a:p>
        </p:txBody>
      </p:sp>
      <p:sp>
        <p:nvSpPr>
          <p:cNvPr id="3" name="Shape 49"/>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03B6-F8FD-0AF5-B3E7-0EA04DA9455B}" type="slidenum">
              <a:t>‹#›</a:t>
            </a:fld>
            <a:endParaRPr/>
          </a:p>
        </p:txBody>
      </p:sp>
    </p:spTree>
    <p:extLst>
      <p:ext uri="{BB962C8B-B14F-4D97-AF65-F5344CB8AC3E}">
        <p14:creationId xmlns:p14="http://schemas.microsoft.com/office/powerpoint/2010/main" val="68280530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 name="Shape 56"/>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RCAAA1AQAABtzAABrEAAAEAAAACYAAAAIAAAAAAAAAAAAAAA="/>
              </a:ext>
            </a:extLst>
          </p:cNvSpPr>
          <p:nvPr>
            <p:ph type="title"/>
          </p:nvPr>
        </p:nvSpPr>
        <p:spPr/>
        <p:txBody>
          <a:bodyPr/>
          <a:lstStyle/>
          <a:p>
            <a:r>
              <a:t>Title Text</a:t>
            </a:r>
          </a:p>
        </p:txBody>
      </p:sp>
      <p:sp>
        <p:nvSpPr>
          <p:cNvPr id="3" name="Shape 57"/>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CTnTgE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RCAAAaxAAABtzAAAYPwAAEAAAACYAAAAIAAAAAAAAAAAAAAA="/>
              </a:ext>
            </a:extLst>
          </p:cNvSpPr>
          <p:nvPr>
            <p:ph idx="1"/>
          </p:nvPr>
        </p:nvSpPr>
        <p:spPr/>
        <p:txBody>
          <a:bodyPr/>
          <a:lstStyle/>
          <a:p>
            <a:r>
              <a:t>Body Level One</a:t>
            </a:r>
          </a:p>
          <a:p>
            <a:pPr lvl="1"/>
            <a:r>
              <a:t>Body Level Two</a:t>
            </a:r>
          </a:p>
          <a:p>
            <a:pPr lvl="2"/>
            <a:r>
              <a:t>Body Level Three</a:t>
            </a:r>
          </a:p>
          <a:p>
            <a:pPr lvl="3"/>
            <a:r>
              <a:t>Body Level Four</a:t>
            </a:r>
          </a:p>
          <a:p>
            <a:pPr lvl="4"/>
            <a:r>
              <a:t>Body Level Five</a:t>
            </a:r>
          </a:p>
        </p:txBody>
      </p:sp>
      <p:sp>
        <p:nvSpPr>
          <p:cNvPr id="4" name="Shape 58"/>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245A-14FD-0AD2-B3E7-E2876AA945B7}" type="slidenum">
              <a:t>‹#›</a:t>
            </a:fld>
            <a:endParaRPr/>
          </a:p>
        </p:txBody>
      </p:sp>
    </p:spTree>
    <p:extLst>
      <p:ext uri="{BB962C8B-B14F-4D97-AF65-F5344CB8AC3E}">
        <p14:creationId xmlns:p14="http://schemas.microsoft.com/office/powerpoint/2010/main" val="211517305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 name="Shape 65"/>
          <p:cNvSpPr>
            <a:spLocks noGrp="1" noChangeArrowheads="1"/>
            <a:extLst>
              <a:ext uri="smNativeData">
                <pr:smNativeData xmlns:pr="smNativeData" xmlns:p14="http://schemas.microsoft.com/office/powerpoint/2010/main" xmlns="" val="SMDATA_13_QtXWYBMAAAAlAAAAZAAAAA0AAAAAdwAAADsAAAB3AAAAOw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E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MQgAAaxAAABtzAAAYPwAAEAAAACYAAAAIAAAAvZAAAAAAAAA="/>
              </a:ext>
            </a:extLst>
          </p:cNvSpPr>
          <p:nvPr>
            <p:ph type="pic" sz="half" idx="13"/>
          </p:nvPr>
        </p:nvSpPr>
        <p:spPr>
          <a:xfrm>
            <a:off x="6585067" y="1619336"/>
            <a:ext cx="4762428" cy="4603721"/>
          </a:xfrm>
        </p:spPr>
        <p:txBody>
          <a:bodyPr vert="horz" wrap="square" lIns="75565" tIns="37465" rIns="75565" bIns="37465" numCol="1" spcCol="215900" anchor="ctr">
            <a:prstTxWarp prst="textNoShape">
              <a:avLst/>
            </a:prstTxWarp>
          </a:bodyPr>
          <a:lstStyle/>
          <a:p>
            <a:endParaRPr/>
          </a:p>
        </p:txBody>
      </p:sp>
      <p:sp>
        <p:nvSpPr>
          <p:cNvPr id="3" name="Shape 66"/>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RCAAA1AQAABtzAABrEAAAEAAAACYAAAAIAAAAAAAAAAAAAAA="/>
              </a:ext>
            </a:extLst>
          </p:cNvSpPr>
          <p:nvPr>
            <p:ph type="title"/>
          </p:nvPr>
        </p:nvSpPr>
        <p:spPr/>
        <p:txBody>
          <a:bodyPr/>
          <a:lstStyle/>
          <a:p>
            <a:r>
              <a:t>Title Text</a:t>
            </a:r>
          </a:p>
        </p:txBody>
      </p:sp>
      <p:sp>
        <p:nvSpPr>
          <p:cNvPr id="4" name="Shape 67"/>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RCAAAaxAAAFM7AAAYPwAAEAAAACYAAAAIAAAAAYAAAAAAAAA="/>
              </a:ext>
            </a:extLst>
          </p:cNvSpPr>
          <p:nvPr>
            <p:ph idx="1"/>
          </p:nvPr>
        </p:nvSpPr>
        <p:spPr>
          <a:xfrm>
            <a:off x="844506" y="1619336"/>
            <a:ext cx="5003880" cy="4603721"/>
          </a:xfrm>
        </p:spPr>
        <p:txBody>
          <a:bodyPr/>
          <a:lstStyle>
            <a:lvl1pPr marL="279171" indent="-279171">
              <a:spcBef>
                <a:spcPts val="2247"/>
              </a:spcBef>
              <a:defRPr sz="2244"/>
            </a:lvl1pPr>
            <a:lvl2pPr marL="558343" indent="-279171">
              <a:spcBef>
                <a:spcPts val="2247"/>
              </a:spcBef>
              <a:defRPr sz="2244"/>
            </a:lvl2pPr>
            <a:lvl3pPr marL="837514" indent="-279171">
              <a:spcBef>
                <a:spcPts val="2247"/>
              </a:spcBef>
              <a:defRPr sz="2244"/>
            </a:lvl3pPr>
            <a:lvl4pPr marL="1116686" indent="-279171">
              <a:spcBef>
                <a:spcPts val="2247"/>
              </a:spcBef>
              <a:defRPr sz="2244"/>
            </a:lvl4pPr>
            <a:lvl5pPr marL="1395857" indent="-279171">
              <a:spcBef>
                <a:spcPts val="2247"/>
              </a:spcBef>
              <a:defRPr sz="2244"/>
            </a:lvl5pPr>
          </a:lstStyle>
          <a:p>
            <a:r>
              <a:t>Body Level One</a:t>
            </a:r>
          </a:p>
          <a:p>
            <a:pPr lvl="1"/>
            <a:r>
              <a:t>Body Level Two</a:t>
            </a:r>
          </a:p>
          <a:p>
            <a:pPr lvl="2"/>
            <a:r>
              <a:t>Body Level Three</a:t>
            </a:r>
          </a:p>
          <a:p>
            <a:pPr lvl="3"/>
            <a:r>
              <a:t>Body Level Four</a:t>
            </a:r>
          </a:p>
          <a:p>
            <a:pPr lvl="4"/>
            <a:r>
              <a:t>Body Level Five</a:t>
            </a:r>
          </a:p>
        </p:txBody>
      </p:sp>
      <p:sp>
        <p:nvSpPr>
          <p:cNvPr id="5" name="Shape 68"/>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1B04-4AFD-0AED-B3E7-BCB855A945E9}" type="slidenum">
              <a:t>‹#›</a:t>
            </a:fld>
            <a:endParaRPr/>
          </a:p>
        </p:txBody>
      </p:sp>
    </p:spTree>
    <p:extLst>
      <p:ext uri="{BB962C8B-B14F-4D97-AF65-F5344CB8AC3E}">
        <p14:creationId xmlns:p14="http://schemas.microsoft.com/office/powerpoint/2010/main" val="248235298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 name="Shape 75"/>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RCAAAAwkAABtzAAB0PAAAEAAAACYAAAAIAAAAAQAAAAAAAAA="/>
              </a:ext>
            </a:extLst>
          </p:cNvSpPr>
          <p:nvPr>
            <p:ph idx="1"/>
          </p:nvPr>
        </p:nvSpPr>
        <p:spPr>
          <a:xfrm>
            <a:off x="844506" y="888843"/>
            <a:ext cx="10502988" cy="5073764"/>
          </a:xfrm>
        </p:spPr>
        <p:txBody>
          <a:bodyPr/>
          <a:lstStyle/>
          <a:p>
            <a:r>
              <a:t>Body Level One</a:t>
            </a:r>
          </a:p>
          <a:p>
            <a:pPr lvl="1"/>
            <a:r>
              <a:t>Body Level Two</a:t>
            </a:r>
          </a:p>
          <a:p>
            <a:pPr lvl="2"/>
            <a:r>
              <a:t>Body Level Three</a:t>
            </a:r>
          </a:p>
          <a:p>
            <a:pPr lvl="3"/>
            <a:r>
              <a:t>Body Level Four</a:t>
            </a:r>
          </a:p>
          <a:p>
            <a:pPr lvl="4"/>
            <a:r>
              <a:t>Body Level Five</a:t>
            </a:r>
          </a:p>
        </p:txBody>
      </p:sp>
      <p:sp>
        <p:nvSpPr>
          <p:cNvPr id="3" name="Shape 76"/>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459F-D1FD-0AB3-B3E7-27E60BA94572}" type="slidenum">
              <a:t>‹#›</a:t>
            </a:fld>
            <a:endParaRPr/>
          </a:p>
        </p:txBody>
      </p:sp>
    </p:spTree>
    <p:extLst>
      <p:ext uri="{BB962C8B-B14F-4D97-AF65-F5344CB8AC3E}">
        <p14:creationId xmlns:p14="http://schemas.microsoft.com/office/powerpoint/2010/main" val="84677644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2" name="Shape 83"/>
          <p:cNvSpPr>
            <a:spLocks noGrp="1" noChangeArrowheads="1"/>
            <a:extLst>
              <a:ext uri="smNativeData">
                <pr:smNativeData xmlns:pr="smNativeData" xmlns:p14="http://schemas.microsoft.com/office/powerpoint/2010/main" xmlns="" val="SMDATA_13_QtXWYBMAAAAlAAAAZAAAAA0AAAAAdwAAADsAAAB3AAAAOw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HDsTgE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wTwAAuyMAAH11AADePwAAEAAAACYAAAAIAAAAvZAAAAAAAAA="/>
              </a:ext>
            </a:extLst>
          </p:cNvSpPr>
          <p:nvPr>
            <p:ph type="pic" sz="quarter" idx="13"/>
          </p:nvPr>
        </p:nvSpPr>
        <p:spPr>
          <a:xfrm>
            <a:off x="7880515" y="3524165"/>
            <a:ext cx="3701886" cy="2775178"/>
          </a:xfrm>
        </p:spPr>
        <p:txBody>
          <a:bodyPr vert="horz" wrap="square" lIns="75565" tIns="37465" rIns="75565" bIns="37465" numCol="1" spcCol="215900" anchor="ctr">
            <a:prstTxWarp prst="textNoShape">
              <a:avLst/>
            </a:prstTxWarp>
          </a:bodyPr>
          <a:lstStyle/>
          <a:p>
            <a:endParaRPr/>
          </a:p>
        </p:txBody>
      </p:sp>
      <p:sp>
        <p:nvSpPr>
          <p:cNvPr id="3" name="Shape 84"/>
          <p:cNvSpPr>
            <a:spLocks noGrp="1" noChangeArrowheads="1"/>
            <a:extLst>
              <a:ext uri="smNativeData">
                <pr:smNativeData xmlns:pr="smNativeData" xmlns:p14="http://schemas.microsoft.com/office/powerpoint/2010/main" xmlns="" val="SMDATA_13_QtXWYBMAAAAlAAAAZAAAAA0AAAAAdwAAADsAAAB3AAAAOw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wTwAAuwUAAH11AADdIQAAEAAAACYAAAAIAAAAvZAAAAAAAAA="/>
              </a:ext>
            </a:extLst>
          </p:cNvSpPr>
          <p:nvPr>
            <p:ph type="pic" sz="quarter" idx="14"/>
          </p:nvPr>
        </p:nvSpPr>
        <p:spPr>
          <a:xfrm>
            <a:off x="7880515" y="565207"/>
            <a:ext cx="3701886" cy="2774793"/>
          </a:xfrm>
        </p:spPr>
        <p:txBody>
          <a:bodyPr vert="horz" wrap="square" lIns="75565" tIns="37465" rIns="75565" bIns="37465" numCol="1" spcCol="215900" anchor="ctr">
            <a:prstTxWarp prst="textNoShape">
              <a:avLst/>
            </a:prstTxWarp>
          </a:bodyPr>
          <a:lstStyle/>
          <a:p>
            <a:endParaRPr/>
          </a:p>
        </p:txBody>
      </p:sp>
      <p:sp>
        <p:nvSpPr>
          <p:cNvPr id="4" name="Shape 85"/>
          <p:cNvSpPr>
            <a:spLocks noGrp="1" noChangeArrowheads="1"/>
            <a:extLst>
              <a:ext uri="smNativeData">
                <pr:smNativeData xmlns:pr="smNativeData" xmlns:p14="http://schemas.microsoft.com/office/powerpoint/2010/main" xmlns="" val="SMDATA_13_QtXWYBMAAAAlAAAAZAAAAA0AAAAAdwAAADsAAAB3AAAAOw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fBgAAuwUAAAFOAADePwAAEAAAACYAAAAIAAAAvZAAAAAAAAA="/>
              </a:ext>
            </a:extLst>
          </p:cNvSpPr>
          <p:nvPr>
            <p:ph type="pic" idx="15"/>
          </p:nvPr>
        </p:nvSpPr>
        <p:spPr>
          <a:xfrm>
            <a:off x="603438" y="565207"/>
            <a:ext cx="7086456" cy="5734136"/>
          </a:xfrm>
        </p:spPr>
        <p:txBody>
          <a:bodyPr vert="horz" wrap="square" lIns="75565" tIns="37465" rIns="75565" bIns="37465" numCol="1" spcCol="215900" anchor="ctr">
            <a:prstTxWarp prst="textNoShape">
              <a:avLst/>
            </a:prstTxWarp>
          </a:bodyPr>
          <a:lstStyle/>
          <a:p>
            <a:endParaRPr/>
          </a:p>
        </p:txBody>
      </p:sp>
      <p:sp>
        <p:nvSpPr>
          <p:cNvPr id="5" name="Shape 86"/>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GxpZGU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2B4F-01FD-0ADD-B3E7-F78865A945A2}" type="slidenum">
              <a:t>‹#›</a:t>
            </a:fld>
            <a:endParaRPr/>
          </a:p>
        </p:txBody>
      </p:sp>
    </p:spTree>
    <p:extLst>
      <p:ext uri="{BB962C8B-B14F-4D97-AF65-F5344CB8AC3E}">
        <p14:creationId xmlns:p14="http://schemas.microsoft.com/office/powerpoint/2010/main" val="1899556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B07C-611F-5537-FC84-B1382A32079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CABBEC-D38A-4562-C95F-52B4EA403CF8}"/>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4" name="Footer Placeholder 3">
            <a:extLst>
              <a:ext uri="{FF2B5EF4-FFF2-40B4-BE49-F238E27FC236}">
                <a16:creationId xmlns:a16="http://schemas.microsoft.com/office/drawing/2014/main" id="{219F7B55-73FA-C735-F742-4D96D25D1A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9203A5-B76B-B10A-2C20-69B09652B0FE}"/>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214354551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2" name="Shape 93"/>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cDAAAYy0AAKBvAADdMAAAEAAAACYAAAAIAAAAvZAAAAAAAAA="/>
              </a:ext>
            </a:extLst>
          </p:cNvSpPr>
          <p:nvPr>
            <p:ph idx="13"/>
          </p:nvPr>
        </p:nvSpPr>
        <p:spPr>
          <a:xfrm>
            <a:off x="1193784" y="4476579"/>
            <a:ext cx="9810594" cy="342900"/>
          </a:xfrm>
        </p:spPr>
        <p:txBody>
          <a:bodyPr vert="horz" wrap="square" lIns="41910" tIns="41910" rIns="41910" bIns="41910" numCol="1" spcCol="215900" anchor="t">
            <a:prstTxWarp prst="textNoShape">
              <a:avLst/>
            </a:prstTxWarp>
          </a:bodyPr>
          <a:lstStyle>
            <a:lvl1pPr marL="0" indent="0" algn="ctr">
              <a:spcBef>
                <a:spcPts val="0"/>
              </a:spcBef>
              <a:buNone/>
              <a:defRPr sz="1880"/>
            </a:lvl1pPr>
          </a:lstStyle>
          <a:p>
            <a:r>
              <a:t>–Johnny Appleseed</a:t>
            </a:r>
          </a:p>
        </p:txBody>
      </p:sp>
      <p:sp>
        <p:nvSpPr>
          <p:cNvPr id="3" name="Shape 94"/>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cDAAAmx4AAKBvAAAxIwAAEAAAACYAAAAIAAAAPZAAAAAAAAA="/>
              </a:ext>
            </a:extLst>
          </p:cNvSpPr>
          <p:nvPr>
            <p:ph idx="14"/>
          </p:nvPr>
        </p:nvSpPr>
        <p:spPr>
          <a:xfrm>
            <a:off x="1193784" y="3018676"/>
            <a:ext cx="9810594" cy="452320"/>
          </a:xfrm>
        </p:spPr>
        <p:txBody>
          <a:bodyPr vert="horz" wrap="square" lIns="41910" tIns="41910" rIns="41910" bIns="41910" numCol="1" spcCol="215900" anchor="ctr">
            <a:prstTxWarp prst="textNoShape">
              <a:avLst/>
            </a:prstTxWarp>
          </a:bodyPr>
          <a:lstStyle>
            <a:lvl1pPr marL="0" indent="0" algn="ctr">
              <a:spcBef>
                <a:spcPts val="0"/>
              </a:spcBef>
              <a:buNone/>
            </a:lvl1pPr>
          </a:lstStyle>
          <a:p>
            <a:r>
              <a:t>“Type a quote here.” </a:t>
            </a:r>
          </a:p>
        </p:txBody>
      </p:sp>
      <p:sp>
        <p:nvSpPr>
          <p:cNvPr id="4" name="Shape 95"/>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6DE1-AFFD-0A9B-B3E7-59CE23A9450C}" type="slidenum">
              <a:t>‹#›</a:t>
            </a:fld>
            <a:endParaRPr/>
          </a:p>
        </p:txBody>
      </p:sp>
    </p:spTree>
    <p:extLst>
      <p:ext uri="{BB962C8B-B14F-4D97-AF65-F5344CB8AC3E}">
        <p14:creationId xmlns:p14="http://schemas.microsoft.com/office/powerpoint/2010/main" val="376288279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2" name="Shape 102"/>
          <p:cNvSpPr>
            <a:spLocks noGrp="1" noChangeArrowheads="1"/>
            <a:extLst>
              <a:ext uri="smNativeData">
                <pr:smNativeData xmlns:pr="smNativeData" xmlns:p14="http://schemas.microsoft.com/office/powerpoint/2010/main" xmlns="" val="SMDATA_13_QtXWYBMAAAAlAAAAZAAAAA0AAAAAdwAAADsAAAB3AAAAOw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AAAAAAAAAAKx7AACIRQAAEAAAACYAAAAIAAAAvZAAAAAAAAA="/>
              </a:ext>
            </a:extLst>
          </p:cNvSpPr>
          <p:nvPr>
            <p:ph type="pic" idx="13"/>
          </p:nvPr>
        </p:nvSpPr>
        <p:spPr>
          <a:xfrm>
            <a:off x="0" y="0"/>
            <a:ext cx="12192000" cy="6858000"/>
          </a:xfrm>
        </p:spPr>
        <p:txBody>
          <a:bodyPr vert="horz" wrap="square" lIns="75565" tIns="37465" rIns="75565" bIns="37465" numCol="1" spcCol="215900" anchor="ctr">
            <a:prstTxWarp prst="textNoShape">
              <a:avLst/>
            </a:prstTxWarp>
          </a:bodyPr>
          <a:lstStyle/>
          <a:p>
            <a:endParaRPr/>
          </a:p>
        </p:txBody>
      </p:sp>
      <p:sp>
        <p:nvSpPr>
          <p:cNvPr id="3" name="Shape 103"/>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0F67-29FD-0AF9-B3E7-DFAC41A9458A}" type="slidenum">
              <a:t>‹#›</a:t>
            </a:fld>
            <a:endParaRPr/>
          </a:p>
        </p:txBody>
      </p:sp>
    </p:spTree>
    <p:extLst>
      <p:ext uri="{BB962C8B-B14F-4D97-AF65-F5344CB8AC3E}">
        <p14:creationId xmlns:p14="http://schemas.microsoft.com/office/powerpoint/2010/main" val="154384195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 name="Shape 110"/>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DoTgE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AAAUEIAAB4/AAC5RAAAECAAACYAAAAIAAAAAAAAAAAAAAA="/>
              </a:ext>
            </a:extLst>
          </p:cNvSpPr>
          <p:nvPr>
            <p:ph type="sldNum" sz="quarter" idx="2"/>
          </p:nvPr>
        </p:nvSpPr>
        <p:spPr/>
        <p:txBody>
          <a:bodyPr/>
          <a:lstStyle/>
          <a:p>
            <a:pPr>
              <a:defRPr lang="uk-ua"/>
            </a:pPr>
            <a:fld id="{105F1421-6FFD-0AE2-B3E7-99B75AA945CC}" type="slidenum">
              <a:t>‹#›</a:t>
            </a:fld>
            <a:endParaRPr/>
          </a:p>
        </p:txBody>
      </p:sp>
    </p:spTree>
    <p:extLst>
      <p:ext uri="{BB962C8B-B14F-4D97-AF65-F5344CB8AC3E}">
        <p14:creationId xmlns:p14="http://schemas.microsoft.com/office/powerpoint/2010/main" val="343833559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x">
  <p:cSld name="Title Only 0">
    <p:bg>
      <p:bgPr>
        <a:blipFill>
          <a:blip r:embed="rId2"/>
          <a:srcRect/>
          <a:stretch/>
        </a:blipFill>
        <a:effectLst/>
      </p:bgPr>
    </p:bg>
    <p:spTree>
      <p:nvGrpSpPr>
        <p:cNvPr id="1" name=""/>
        <p:cNvGrpSpPr/>
        <p:nvPr/>
      </p:nvGrpSpPr>
      <p:grpSpPr>
        <a:xfrm>
          <a:off x="0" y="0"/>
          <a:ext cx="0" cy="0"/>
          <a:chOff x="0" y="0"/>
          <a:chExt cx="0" cy="0"/>
        </a:xfrm>
      </p:grpSpPr>
      <p:sp>
        <p:nvSpPr>
          <p:cNvPr id="2" name="Shape 137"/>
          <p:cNvSpPr>
            <a:spLocks noGrp="1" noChangeArrowheads="1"/>
            <a:extLst>
              <a:ext uri="smNativeData">
                <pr:smNativeData xmlns:pr="smNativeData" xmlns:p14="http://schemas.microsoft.com/office/powerpoint/2010/main" xmlns="" val="SMDATA_13_QtXWYBMAAAAlAAAAZAAAAA0AAAAAAAAAAAAAAAAAAAAAAA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vBgAANgMAAHheAAA9DQAAEAAAACYAAAAIAAAAvZAAAAAAAAA="/>
              </a:ext>
            </a:extLst>
          </p:cNvSpPr>
          <p:nvPr>
            <p:ph type="title"/>
          </p:nvPr>
        </p:nvSpPr>
        <p:spPr>
          <a:xfrm>
            <a:off x="609600" y="316701"/>
            <a:ext cx="8703455" cy="989016"/>
          </a:xfrm>
        </p:spPr>
        <p:txBody>
          <a:bodyPr vert="horz" wrap="square" lIns="0" tIns="0" rIns="0" bIns="0" numCol="1" spcCol="215900" anchor="t">
            <a:prstTxWarp prst="textNoShape">
              <a:avLst/>
            </a:prstTxWarp>
          </a:bodyPr>
          <a:lstStyle>
            <a:lvl1pPr algn="l" defTabSz="554492">
              <a:tabLst/>
              <a:defRPr sz="6428" b="1">
                <a:solidFill>
                  <a:srgbClr val="333E47"/>
                </a:solidFill>
                <a:latin typeface="Calibri" pitchFamily="2" charset="0"/>
                <a:ea typeface="Helvetica Light" charset="0"/>
                <a:cs typeface="Helvetica Light" charset="0"/>
              </a:defRPr>
            </a:lvl1pPr>
          </a:lstStyle>
          <a:p>
            <a:r>
              <a:t>Title Text</a:t>
            </a:r>
          </a:p>
        </p:txBody>
      </p:sp>
      <p:sp>
        <p:nvSpPr>
          <p:cNvPr id="3" name="Shape 138"/>
          <p:cNvSpPr>
            <a:spLocks noGrp="1" noChangeArrowheads="1"/>
            <a:extLst>
              <a:ext uri="smNativeData">
                <pr:smNativeData xmlns:pr="smNativeData" xmlns:p14="http://schemas.microsoft.com/office/powerpoint/2010/main" xmlns="" val="SMDATA_13_QtXWYBMAAAAlAAAAZAAAAA0AAAAAAAAAAAAAAAAAAAAAAA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ZdAAAzQQAAH11AAA4BgAAECAAACYAAAAIAAAAPZAAAAAAAAA="/>
              </a:ext>
            </a:extLst>
          </p:cNvSpPr>
          <p:nvPr>
            <p:ph type="sldNum" sz="quarter" idx="2"/>
          </p:nvPr>
        </p:nvSpPr>
        <p:spPr>
          <a:xfrm>
            <a:off x="11445307" y="473511"/>
            <a:ext cx="137093" cy="139857"/>
          </a:xfrm>
        </p:spPr>
        <p:txBody>
          <a:bodyPr vert="horz" wrap="none" lIns="0" tIns="0" rIns="0" bIns="0" numCol="1" spcCol="215900" anchor="t">
            <a:prstTxWarp prst="textNoShape">
              <a:avLst/>
            </a:prstTxWarp>
          </a:bodyPr>
          <a:lstStyle>
            <a:lvl1pPr algn="r" defTabSz="553337">
              <a:tabLst/>
              <a:defRPr lang="uk-ua" sz="910">
                <a:solidFill>
                  <a:srgbClr val="333E47"/>
                </a:solidFill>
                <a:latin typeface="Calibri" pitchFamily="2" charset="0"/>
                <a:ea typeface="Helvetica Light" charset="0"/>
                <a:cs typeface="Helvetica Light" charset="0"/>
              </a:defRPr>
            </a:lvl1pPr>
          </a:lstStyle>
          <a:p>
            <a:pPr>
              <a:defRPr lang="uk-ua"/>
            </a:pPr>
            <a:fld id="{105F7BAA-E4FD-0A8D-B3E7-12D835A94547}" type="slidenum">
              <a:t>‹#›</a:t>
            </a:fld>
            <a:endParaRPr/>
          </a:p>
        </p:txBody>
      </p:sp>
    </p:spTree>
    <p:extLst>
      <p:ext uri="{BB962C8B-B14F-4D97-AF65-F5344CB8AC3E}">
        <p14:creationId xmlns:p14="http://schemas.microsoft.com/office/powerpoint/2010/main" val="252112819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x">
  <p:cSld name="Blank copy 2">
    <p:spTree>
      <p:nvGrpSpPr>
        <p:cNvPr id="1" name=""/>
        <p:cNvGrpSpPr/>
        <p:nvPr/>
      </p:nvGrpSpPr>
      <p:grpSpPr>
        <a:xfrm>
          <a:off x="0" y="0"/>
          <a:ext cx="0" cy="0"/>
          <a:chOff x="0" y="0"/>
          <a:chExt cx="0" cy="0"/>
        </a:xfrm>
      </p:grpSpPr>
      <p:sp>
        <p:nvSpPr>
          <p:cNvPr id="2" name="Shape 220"/>
          <p:cNvSpPr>
            <a:spLocks noGrp="1" noChangeArrowheads="1"/>
            <a:extLst>
              <a:ext uri="smNativeData">
                <pr:smNativeData xmlns:pr="smNativeData" xmlns:p14="http://schemas.microsoft.com/office/powerpoint/2010/main" xmlns="" val="SMDATA_13_QtXWYBMAAAAlAAAAZAAAAA0AAAAAggAAAIIAAACCAAAAg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fOwAAvEAAAIpAAAAdRgAAECAAACYAAAAIAAAAPZAAAAAAAAA="/>
              </a:ext>
            </a:extLst>
          </p:cNvSpPr>
          <p:nvPr>
            <p:ph type="sldNum" sz="quarter" idx="2"/>
          </p:nvPr>
        </p:nvSpPr>
        <p:spPr>
          <a:xfrm>
            <a:off x="5828362" y="6384875"/>
            <a:ext cx="534122" cy="530532"/>
          </a:xfrm>
        </p:spPr>
        <p:txBody>
          <a:bodyPr vert="horz" wrap="none" lIns="82550" tIns="82550" rIns="82550" bIns="82550" numCol="1" spcCol="215900" anchor="t">
            <a:prstTxWarp prst="textNoShape">
              <a:avLst/>
            </a:prstTxWarp>
          </a:bodyPr>
          <a:lstStyle>
            <a:lvl1pPr defTabSz="410478">
              <a:tabLst/>
              <a:defRPr lang="uk-ua" sz="2789">
                <a:latin typeface="Gill Sans" charset="0"/>
                <a:ea typeface="Helvetica Light" charset="0"/>
                <a:cs typeface="Helvetica Light" charset="0"/>
              </a:defRPr>
            </a:lvl1pPr>
          </a:lstStyle>
          <a:p>
            <a:pPr>
              <a:defRPr lang="uk-ua"/>
            </a:pPr>
            <a:fld id="{105F247C-32FD-0AD2-B3E7-C4876AA94591}" type="slidenum">
              <a:t>‹#›</a:t>
            </a:fld>
            <a:endParaRPr/>
          </a:p>
        </p:txBody>
      </p:sp>
    </p:spTree>
    <p:extLst>
      <p:ext uri="{BB962C8B-B14F-4D97-AF65-F5344CB8AC3E}">
        <p14:creationId xmlns:p14="http://schemas.microsoft.com/office/powerpoint/2010/main" val="219681013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x">
  <p:cSld name="1_Bullets">
    <p:bg>
      <p:bgPr>
        <a:solidFill>
          <a:srgbClr val="000000"/>
        </a:solidFill>
        <a:effectLst/>
      </p:bgPr>
    </p:bg>
    <p:spTree>
      <p:nvGrpSpPr>
        <p:cNvPr id="1" name=""/>
        <p:cNvGrpSpPr/>
        <p:nvPr/>
      </p:nvGrpSpPr>
      <p:grpSpPr>
        <a:xfrm>
          <a:off x="0" y="0"/>
          <a:ext cx="0" cy="0"/>
          <a:chOff x="0" y="0"/>
          <a:chExt cx="0" cy="0"/>
        </a:xfrm>
      </p:grpSpPr>
      <p:sp>
        <p:nvSpPr>
          <p:cNvPr id="2" name="Shape 227"/>
          <p:cNvSpPr>
            <a:spLocks noGrp="1" noChangeArrowheads="1"/>
            <a:extLst>
              <a:ext uri="smNativeData">
                <pr:smNativeData xmlns:pr="smNativeData" xmlns:p14="http://schemas.microsoft.com/office/powerpoint/2010/main" xmlns="" val="SMDATA_13_QtXWYBMAAAAlAAAAZAAAAA0AAAAARgAAAEYAAABGAAAARg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EGAAADgkAABBjAABjPAAAEAAAACYAAAAIAAAAPZAAAAAAAAA="/>
              </a:ext>
            </a:extLst>
          </p:cNvSpPr>
          <p:nvPr>
            <p:ph idx="1"/>
          </p:nvPr>
        </p:nvSpPr>
        <p:spPr>
          <a:xfrm>
            <a:off x="2416835" y="893082"/>
            <a:ext cx="7349088" cy="5062976"/>
          </a:xfrm>
        </p:spPr>
        <p:txBody>
          <a:bodyPr vert="horz" wrap="square" lIns="44450" tIns="44450" rIns="44450" bIns="44450" numCol="1" spcCol="215900" anchor="ctr">
            <a:prstTxWarp prst="textNoShape">
              <a:avLst/>
            </a:prstTxWarp>
          </a:bodyPr>
          <a:lstStyle>
            <a:lvl1pPr marL="430887" indent="-303815" defTabSz="410478">
              <a:spcBef>
                <a:spcPts val="3299"/>
              </a:spcBef>
              <a:buSzPts val="7350"/>
              <a:tabLst/>
              <a:defRPr>
                <a:solidFill>
                  <a:srgbClr val="FFFFFF"/>
                </a:solidFill>
                <a:latin typeface="Gill Sans" charset="0"/>
                <a:ea typeface="Helvetica Light" charset="0"/>
                <a:cs typeface="Helvetica Light" charset="0"/>
              </a:defRPr>
            </a:lvl1pPr>
            <a:lvl2pPr marL="602240" indent="-303815" defTabSz="410478">
              <a:spcBef>
                <a:spcPts val="3299"/>
              </a:spcBef>
              <a:buSzPts val="7350"/>
              <a:tabLst/>
              <a:defRPr>
                <a:solidFill>
                  <a:srgbClr val="FFFFFF"/>
                </a:solidFill>
                <a:latin typeface="Gill Sans" charset="0"/>
                <a:ea typeface="Helvetica Light" charset="0"/>
                <a:cs typeface="Helvetica Light" charset="0"/>
              </a:defRPr>
            </a:lvl2pPr>
            <a:lvl3pPr marL="773594" indent="-303815" defTabSz="410478">
              <a:spcBef>
                <a:spcPts val="3299"/>
              </a:spcBef>
              <a:buSzPts val="7350"/>
              <a:tabLst/>
              <a:defRPr>
                <a:solidFill>
                  <a:srgbClr val="FFFFFF"/>
                </a:solidFill>
                <a:latin typeface="Gill Sans" charset="0"/>
                <a:ea typeface="Helvetica Light" charset="0"/>
                <a:cs typeface="Helvetica Light" charset="0"/>
              </a:defRPr>
            </a:lvl3pPr>
            <a:lvl4pPr marL="951108" indent="-303815" defTabSz="410478">
              <a:spcBef>
                <a:spcPts val="3299"/>
              </a:spcBef>
              <a:buSzPts val="7350"/>
              <a:tabLst/>
              <a:defRPr>
                <a:solidFill>
                  <a:srgbClr val="FFFFFF"/>
                </a:solidFill>
                <a:latin typeface="Gill Sans" charset="0"/>
                <a:ea typeface="Helvetica Light" charset="0"/>
                <a:cs typeface="Helvetica Light" charset="0"/>
              </a:defRPr>
            </a:lvl4pPr>
            <a:lvl5pPr marL="1122462" indent="-303815" defTabSz="410478">
              <a:spcBef>
                <a:spcPts val="3299"/>
              </a:spcBef>
              <a:buSzPts val="7350"/>
              <a:tabLst/>
              <a:defRPr>
                <a:solidFill>
                  <a:srgbClr val="FFFFFF"/>
                </a:solidFill>
                <a:latin typeface="Gill Sans" charset="0"/>
                <a:ea typeface="Helvetica Light" charset="0"/>
                <a:cs typeface="Helvetica Light" charset="0"/>
              </a:defRPr>
            </a:lvl5pPr>
          </a:lstStyle>
          <a:p>
            <a:r>
              <a:t>Body Level One</a:t>
            </a:r>
          </a:p>
          <a:p>
            <a:pPr lvl="1"/>
            <a:r>
              <a:t>Body Level Two</a:t>
            </a:r>
          </a:p>
          <a:p>
            <a:pPr lvl="2"/>
            <a:r>
              <a:t>Body Level Three</a:t>
            </a:r>
          </a:p>
          <a:p>
            <a:pPr lvl="3"/>
            <a:r>
              <a:t>Body Level Four</a:t>
            </a:r>
          </a:p>
          <a:p>
            <a:pPr lvl="4"/>
            <a:r>
              <a:t>Body Level Five</a:t>
            </a:r>
          </a:p>
        </p:txBody>
      </p:sp>
      <p:sp>
        <p:nvSpPr>
          <p:cNvPr id="3" name="Shape 228"/>
          <p:cNvSpPr>
            <a:spLocks noGrp="1" noChangeArrowheads="1"/>
            <a:extLst>
              <a:ext uri="smNativeData">
                <pr:smNativeData xmlns:pr="smNativeData" xmlns:p14="http://schemas.microsoft.com/office/powerpoint/2010/main" xmlns="" val="SMDATA_13_QtXWYBMAAAAlAAAAZAAAAA0AAAAARgAAAEYAAABGAAAARg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VPAAAukIAANA+AACxRAAAECAAACYAAAAIAAAAPZAAAAAAAAA="/>
              </a:ext>
            </a:extLst>
          </p:cNvSpPr>
          <p:nvPr>
            <p:ph type="sldNum" sz="quarter" idx="2"/>
          </p:nvPr>
        </p:nvSpPr>
        <p:spPr>
          <a:xfrm>
            <a:off x="5997032" y="6581369"/>
            <a:ext cx="195241" cy="193796"/>
          </a:xfrm>
        </p:spPr>
        <p:txBody>
          <a:bodyPr vert="horz" wrap="none" lIns="44450" tIns="44450" rIns="44450" bIns="44450" numCol="1" spcCol="215900" anchor="t">
            <a:prstTxWarp prst="textNoShape">
              <a:avLst/>
            </a:prstTxWarp>
          </a:bodyPr>
          <a:lstStyle>
            <a:lvl1pPr defTabSz="410478">
              <a:tabLst/>
              <a:defRPr lang="uk-ua" sz="910">
                <a:solidFill>
                  <a:srgbClr val="FFFFFF"/>
                </a:solidFill>
                <a:latin typeface="Gill Sans" charset="0"/>
                <a:ea typeface="Helvetica Light" charset="0"/>
                <a:cs typeface="Helvetica Light" charset="0"/>
              </a:defRPr>
            </a:lvl1pPr>
          </a:lstStyle>
          <a:p>
            <a:pPr>
              <a:defRPr lang="uk-ua"/>
            </a:pPr>
            <a:fld id="{105F2017-59FD-0AD6-B3E7-AF836EA945FA}" type="slidenum">
              <a:t>‹#›</a:t>
            </a:fld>
            <a:endParaRPr/>
          </a:p>
        </p:txBody>
      </p:sp>
    </p:spTree>
    <p:extLst>
      <p:ext uri="{BB962C8B-B14F-4D97-AF65-F5344CB8AC3E}">
        <p14:creationId xmlns:p14="http://schemas.microsoft.com/office/powerpoint/2010/main" val="261820517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x">
  <p:cSld name="Title &amp; Subtitle copy">
    <p:spTree>
      <p:nvGrpSpPr>
        <p:cNvPr id="1" name=""/>
        <p:cNvGrpSpPr/>
        <p:nvPr/>
      </p:nvGrpSpPr>
      <p:grpSpPr>
        <a:xfrm>
          <a:off x="0" y="0"/>
          <a:ext cx="0" cy="0"/>
          <a:chOff x="0" y="0"/>
          <a:chExt cx="0" cy="0"/>
        </a:xfrm>
      </p:grpSpPr>
      <p:sp>
        <p:nvSpPr>
          <p:cNvPr id="2" name="Shape 235"/>
          <p:cNvSpPr>
            <a:spLocks noGrp="1" noChangeArrowheads="1"/>
            <a:extLst>
              <a:ext uri="smNativeData">
                <pr:smNativeData xmlns:pr="smNativeData" xmlns:p14="http://schemas.microsoft.com/office/powerpoint/2010/main" xmlns="" val="SMDATA_13_QtXWYBMAAAAlAAAAZAAAAA0AAAAAXQAAAF0AAABdAAAAXQAAAAAAAAAC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EGAAArgsAABBjAAA4IwAAEAAAACYAAAAIAAAAvZAAAAAAAAA="/>
              </a:ext>
            </a:extLst>
          </p:cNvSpPr>
          <p:nvPr>
            <p:ph type="title"/>
          </p:nvPr>
        </p:nvSpPr>
        <p:spPr>
          <a:xfrm>
            <a:off x="2416835" y="1151990"/>
            <a:ext cx="7349088" cy="2321703"/>
          </a:xfrm>
        </p:spPr>
        <p:txBody>
          <a:bodyPr vert="horz" wrap="square" lIns="59055" tIns="59055" rIns="59055" bIns="59055" numCol="1" spcCol="215900" anchor="b">
            <a:prstTxWarp prst="textNoShape">
              <a:avLst/>
            </a:prstTxWarp>
          </a:bodyPr>
          <a:lstStyle>
            <a:lvl1pPr defTabSz="410478">
              <a:tabLst/>
              <a:defRPr sz="5397">
                <a:latin typeface="Gill Sans" charset="0"/>
                <a:ea typeface="Helvetica Light" charset="0"/>
                <a:cs typeface="Helvetica Light" charset="0"/>
              </a:defRPr>
            </a:lvl1pPr>
          </a:lstStyle>
          <a:p>
            <a:r>
              <a:t>Title Text</a:t>
            </a:r>
          </a:p>
        </p:txBody>
      </p:sp>
      <p:sp>
        <p:nvSpPr>
          <p:cNvPr id="3" name="Shape 236"/>
          <p:cNvSpPr>
            <a:spLocks noGrp="1" noChangeArrowheads="1"/>
            <a:extLst>
              <a:ext uri="smNativeData">
                <pr:smNativeData xmlns:pr="smNativeData" xmlns:p14="http://schemas.microsoft.com/office/powerpoint/2010/main" xmlns="" val="SMDATA_13_QtXWYBMAAAAlAAAAZAAAAA0AAAAAXQAAAF0AAABdAAAAXQ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Bg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EGAAA2iMAABBjAAAALAAAEAAAACYAAAAIAAAAvZAAAAAAAAA="/>
              </a:ext>
            </a:extLst>
          </p:cNvSpPr>
          <p:nvPr>
            <p:ph idx="1"/>
          </p:nvPr>
        </p:nvSpPr>
        <p:spPr>
          <a:xfrm>
            <a:off x="2416835" y="3536108"/>
            <a:ext cx="7349088" cy="803696"/>
          </a:xfrm>
        </p:spPr>
        <p:txBody>
          <a:bodyPr vert="horz" wrap="square" lIns="59055" tIns="59055" rIns="59055" bIns="59055" numCol="1" spcCol="215900" anchor="t">
            <a:prstTxWarp prst="textNoShape">
              <a:avLst/>
            </a:prstTxWarp>
          </a:bodyPr>
          <a:lstStyle>
            <a:lvl1pPr marL="0" indent="0" algn="ctr" defTabSz="410478">
              <a:spcBef>
                <a:spcPts val="0"/>
              </a:spcBef>
              <a:buNone/>
              <a:tabLst/>
              <a:defRPr sz="2122">
                <a:latin typeface="Gill Sans" charset="0"/>
                <a:ea typeface="Helvetica Light" charset="0"/>
                <a:cs typeface="Helvetica Light" charset="0"/>
              </a:defRPr>
            </a:lvl1pPr>
            <a:lvl2pPr marL="0" indent="0" algn="ctr" defTabSz="410478">
              <a:spcBef>
                <a:spcPts val="0"/>
              </a:spcBef>
              <a:buNone/>
              <a:tabLst/>
              <a:defRPr sz="2122">
                <a:latin typeface="Gill Sans" charset="0"/>
                <a:ea typeface="Helvetica Light" charset="0"/>
                <a:cs typeface="Helvetica Light" charset="0"/>
              </a:defRPr>
            </a:lvl2pPr>
            <a:lvl3pPr marL="0" indent="0" algn="ctr" defTabSz="410478">
              <a:spcBef>
                <a:spcPts val="0"/>
              </a:spcBef>
              <a:buNone/>
              <a:tabLst/>
              <a:defRPr sz="2122">
                <a:latin typeface="Gill Sans" charset="0"/>
                <a:ea typeface="Helvetica Light" charset="0"/>
                <a:cs typeface="Helvetica Light" charset="0"/>
              </a:defRPr>
            </a:lvl3pPr>
            <a:lvl4pPr marL="0" indent="0" algn="ctr" defTabSz="410478">
              <a:spcBef>
                <a:spcPts val="0"/>
              </a:spcBef>
              <a:buNone/>
              <a:tabLst/>
              <a:defRPr sz="2122">
                <a:latin typeface="Gill Sans" charset="0"/>
                <a:ea typeface="Helvetica Light" charset="0"/>
                <a:cs typeface="Helvetica Light" charset="0"/>
              </a:defRPr>
            </a:lvl4pPr>
            <a:lvl5pPr marL="0" indent="0" algn="ctr" defTabSz="410478">
              <a:spcBef>
                <a:spcPts val="0"/>
              </a:spcBef>
              <a:buNone/>
              <a:tabLst/>
              <a:defRPr sz="2122">
                <a:latin typeface="Gill Sans" charset="0"/>
                <a:ea typeface="Helvetica Light" charset="0"/>
                <a:cs typeface="Helvetica Light" charset="0"/>
              </a:defRPr>
            </a:lvl5pPr>
          </a:lstStyle>
          <a:p>
            <a:r>
              <a:t>Body Level One</a:t>
            </a:r>
          </a:p>
          <a:p>
            <a:pPr lvl="1"/>
            <a:r>
              <a:t>Body Level Two</a:t>
            </a:r>
          </a:p>
          <a:p>
            <a:pPr lvl="2"/>
            <a:r>
              <a:t>Body Level Three</a:t>
            </a:r>
          </a:p>
          <a:p>
            <a:pPr lvl="3"/>
            <a:r>
              <a:t>Body Level Four</a:t>
            </a:r>
          </a:p>
          <a:p>
            <a:pPr lvl="4"/>
            <a:r>
              <a:t>Body Level Five</a:t>
            </a:r>
          </a:p>
        </p:txBody>
      </p:sp>
      <p:sp>
        <p:nvSpPr>
          <p:cNvPr id="4" name="Shape 237"/>
          <p:cNvSpPr>
            <a:spLocks noGrp="1" noChangeArrowheads="1"/>
            <a:extLst>
              <a:ext uri="smNativeData">
                <pr:smNativeData xmlns:pr="smNativeData" xmlns:p14="http://schemas.microsoft.com/office/powerpoint/2010/main" xmlns="" val="SMDATA_13_QtXWYBMAAAAlAAAAZAAAAA0AAAAAXQAAAF0AAABdAAAAXQ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QJHwE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CPAAAi0IAAOw+AACyRAAAECAAACYAAAAIAAAAPZAAAAAAAAA="/>
              </a:ext>
            </a:extLst>
          </p:cNvSpPr>
          <p:nvPr>
            <p:ph type="sldNum" sz="quarter" idx="2"/>
          </p:nvPr>
        </p:nvSpPr>
        <p:spPr>
          <a:xfrm>
            <a:off x="5989715" y="6563260"/>
            <a:ext cx="213341" cy="212290"/>
          </a:xfrm>
        </p:spPr>
        <p:txBody>
          <a:bodyPr vert="horz" wrap="none" lIns="59055" tIns="59055" rIns="59055" bIns="59055" numCol="1" spcCol="215900" anchor="t">
            <a:prstTxWarp prst="textNoShape">
              <a:avLst/>
            </a:prstTxWarp>
          </a:bodyPr>
          <a:lstStyle>
            <a:lvl1pPr defTabSz="410478">
              <a:tabLst/>
              <a:defRPr lang="uk-ua" sz="910">
                <a:latin typeface="Gill Sans" charset="0"/>
                <a:ea typeface="Helvetica Light" charset="0"/>
                <a:cs typeface="Helvetica Light" charset="0"/>
              </a:defRPr>
            </a:lvl1pPr>
          </a:lstStyle>
          <a:p>
            <a:pPr>
              <a:defRPr lang="uk-ua"/>
            </a:pPr>
            <a:fld id="{105F54A3-EDFD-0AA2-B3E7-1BF71AA9454E}" type="slidenum">
              <a:t>‹#›</a:t>
            </a:fld>
            <a:endParaRPr/>
          </a:p>
        </p:txBody>
      </p:sp>
    </p:spTree>
    <p:extLst>
      <p:ext uri="{BB962C8B-B14F-4D97-AF65-F5344CB8AC3E}">
        <p14:creationId xmlns:p14="http://schemas.microsoft.com/office/powerpoint/2010/main" val="227753021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x">
  <p:cSld name="Title &amp; Subtitle copy 1">
    <p:spTree>
      <p:nvGrpSpPr>
        <p:cNvPr id="1" name=""/>
        <p:cNvGrpSpPr/>
        <p:nvPr/>
      </p:nvGrpSpPr>
      <p:grpSpPr>
        <a:xfrm>
          <a:off x="0" y="0"/>
          <a:ext cx="0" cy="0"/>
          <a:chOff x="0" y="0"/>
          <a:chExt cx="0" cy="0"/>
        </a:xfrm>
      </p:grpSpPr>
      <p:sp>
        <p:nvSpPr>
          <p:cNvPr id="2" name="Shape 244"/>
          <p:cNvSpPr>
            <a:spLocks noGrp="1" noChangeArrowheads="1"/>
            <a:extLst>
              <a:ext uri="smNativeData">
                <pr:smNativeData xmlns:pr="smNativeData" xmlns:p14="http://schemas.microsoft.com/office/powerpoint/2010/main" xmlns="" val="SMDATA_13_QtXWYBMAAAAlAAAAZAAAAA0AAAAAXQAAAF0AAABdAAAAXQAAAAAAAAAC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EGAAArgsAABBjAAA4IwAAEAAAACYAAAAIAAAAvZAAAAAAAAA="/>
              </a:ext>
            </a:extLst>
          </p:cNvSpPr>
          <p:nvPr>
            <p:ph type="title"/>
          </p:nvPr>
        </p:nvSpPr>
        <p:spPr>
          <a:xfrm>
            <a:off x="2416835" y="1151990"/>
            <a:ext cx="7349088" cy="2321703"/>
          </a:xfrm>
        </p:spPr>
        <p:txBody>
          <a:bodyPr vert="horz" wrap="square" lIns="59055" tIns="59055" rIns="59055" bIns="59055" numCol="1" spcCol="215900" anchor="b">
            <a:prstTxWarp prst="textNoShape">
              <a:avLst/>
            </a:prstTxWarp>
          </a:bodyPr>
          <a:lstStyle>
            <a:lvl1pPr defTabSz="410478">
              <a:tabLst/>
              <a:defRPr sz="5397">
                <a:latin typeface="Gill Sans" charset="0"/>
                <a:ea typeface="Helvetica Light" charset="0"/>
                <a:cs typeface="Helvetica Light" charset="0"/>
              </a:defRPr>
            </a:lvl1pPr>
          </a:lstStyle>
          <a:p>
            <a:r>
              <a:t>Title Text</a:t>
            </a:r>
          </a:p>
        </p:txBody>
      </p:sp>
      <p:sp>
        <p:nvSpPr>
          <p:cNvPr id="3" name="Shape 245"/>
          <p:cNvSpPr>
            <a:spLocks noGrp="1" noChangeArrowheads="1"/>
            <a:extLst>
              <a:ext uri="smNativeData">
                <pr:smNativeData xmlns:pr="smNativeData" xmlns:p14="http://schemas.microsoft.com/office/powerpoint/2010/main" xmlns="" val="SMDATA_13_QtXWYBMAAAAlAAAAZAAAAA0AAAAAXQAAAF0AAABdAAAAXQ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EGAAA2iMAABBjAAAALAAAEAAAACYAAAAIAAAAvZAAAAAAAAA="/>
              </a:ext>
            </a:extLst>
          </p:cNvSpPr>
          <p:nvPr>
            <p:ph idx="1"/>
          </p:nvPr>
        </p:nvSpPr>
        <p:spPr>
          <a:xfrm>
            <a:off x="2416835" y="3536108"/>
            <a:ext cx="7349088" cy="803696"/>
          </a:xfrm>
        </p:spPr>
        <p:txBody>
          <a:bodyPr vert="horz" wrap="square" lIns="59055" tIns="59055" rIns="59055" bIns="59055" numCol="1" spcCol="215900" anchor="t">
            <a:prstTxWarp prst="textNoShape">
              <a:avLst/>
            </a:prstTxWarp>
          </a:bodyPr>
          <a:lstStyle>
            <a:lvl1pPr marL="0" indent="0" algn="ctr" defTabSz="410478">
              <a:spcBef>
                <a:spcPts val="0"/>
              </a:spcBef>
              <a:buNone/>
              <a:tabLst/>
              <a:defRPr sz="2122">
                <a:latin typeface="Gill Sans" charset="0"/>
                <a:ea typeface="Helvetica Light" charset="0"/>
                <a:cs typeface="Helvetica Light" charset="0"/>
              </a:defRPr>
            </a:lvl1pPr>
            <a:lvl2pPr marL="0" indent="0" algn="ctr" defTabSz="410478">
              <a:spcBef>
                <a:spcPts val="0"/>
              </a:spcBef>
              <a:buNone/>
              <a:tabLst/>
              <a:defRPr sz="2122">
                <a:latin typeface="Gill Sans" charset="0"/>
                <a:ea typeface="Helvetica Light" charset="0"/>
                <a:cs typeface="Helvetica Light" charset="0"/>
              </a:defRPr>
            </a:lvl2pPr>
            <a:lvl3pPr marL="0" indent="0" algn="ctr" defTabSz="410478">
              <a:spcBef>
                <a:spcPts val="0"/>
              </a:spcBef>
              <a:buNone/>
              <a:tabLst/>
              <a:defRPr sz="2122">
                <a:latin typeface="Gill Sans" charset="0"/>
                <a:ea typeface="Helvetica Light" charset="0"/>
                <a:cs typeface="Helvetica Light" charset="0"/>
              </a:defRPr>
            </a:lvl3pPr>
            <a:lvl4pPr marL="0" indent="0" algn="ctr" defTabSz="410478">
              <a:spcBef>
                <a:spcPts val="0"/>
              </a:spcBef>
              <a:buNone/>
              <a:tabLst/>
              <a:defRPr sz="2122">
                <a:latin typeface="Gill Sans" charset="0"/>
                <a:ea typeface="Helvetica Light" charset="0"/>
                <a:cs typeface="Helvetica Light" charset="0"/>
              </a:defRPr>
            </a:lvl4pPr>
            <a:lvl5pPr marL="0" indent="0" algn="ctr" defTabSz="410478">
              <a:spcBef>
                <a:spcPts val="0"/>
              </a:spcBef>
              <a:buNone/>
              <a:tabLst/>
              <a:defRPr sz="2122">
                <a:latin typeface="Gill Sans" charset="0"/>
                <a:ea typeface="Helvetica Light" charset="0"/>
                <a:cs typeface="Helvetica Light" charset="0"/>
              </a:defRPr>
            </a:lvl5pPr>
          </a:lstStyle>
          <a:p>
            <a:r>
              <a:t>Body Level One</a:t>
            </a:r>
          </a:p>
          <a:p>
            <a:pPr lvl="1"/>
            <a:r>
              <a:t>Body Level Two</a:t>
            </a:r>
          </a:p>
          <a:p>
            <a:pPr lvl="2"/>
            <a:r>
              <a:t>Body Level Three</a:t>
            </a:r>
          </a:p>
          <a:p>
            <a:pPr lvl="3"/>
            <a:r>
              <a:t>Body Level Four</a:t>
            </a:r>
          </a:p>
          <a:p>
            <a:pPr lvl="4"/>
            <a:r>
              <a:t>Body Level Five</a:t>
            </a:r>
          </a:p>
        </p:txBody>
      </p:sp>
      <p:sp>
        <p:nvSpPr>
          <p:cNvPr id="4" name="Shape 246"/>
          <p:cNvSpPr>
            <a:spLocks noGrp="1" noChangeArrowheads="1"/>
            <a:extLst>
              <a:ext uri="smNativeData">
                <pr:smNativeData xmlns:pr="smNativeData" xmlns:p14="http://schemas.microsoft.com/office/powerpoint/2010/main" xmlns="" val="SMDATA_13_QtXWYBMAAAAlAAAAZAAAAA0AAAAAXQAAAF0AAABdAAAAXQ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HHubg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CPAAAi0IAAOw+AACyRAAAECAAACYAAAAIAAAAPZAAAAAAAAA="/>
              </a:ext>
            </a:extLst>
          </p:cNvSpPr>
          <p:nvPr>
            <p:ph type="sldNum" sz="quarter" idx="2"/>
          </p:nvPr>
        </p:nvSpPr>
        <p:spPr>
          <a:xfrm>
            <a:off x="5989715" y="6563260"/>
            <a:ext cx="213341" cy="212290"/>
          </a:xfrm>
        </p:spPr>
        <p:txBody>
          <a:bodyPr vert="horz" wrap="none" lIns="59055" tIns="59055" rIns="59055" bIns="59055" numCol="1" spcCol="215900" anchor="t">
            <a:prstTxWarp prst="textNoShape">
              <a:avLst/>
            </a:prstTxWarp>
          </a:bodyPr>
          <a:lstStyle>
            <a:lvl1pPr defTabSz="410478">
              <a:tabLst/>
              <a:defRPr lang="uk-ua" sz="910">
                <a:latin typeface="Gill Sans" charset="0"/>
                <a:ea typeface="Helvetica Light" charset="0"/>
                <a:cs typeface="Helvetica Light" charset="0"/>
              </a:defRPr>
            </a:lvl1pPr>
          </a:lstStyle>
          <a:p>
            <a:pPr>
              <a:defRPr lang="uk-ua"/>
            </a:pPr>
            <a:fld id="{105F7697-D9FD-0A80-B3E7-2FD538A9457A}" type="slidenum">
              <a:t>‹#›</a:t>
            </a:fld>
            <a:endParaRPr/>
          </a:p>
        </p:txBody>
      </p:sp>
    </p:spTree>
    <p:extLst>
      <p:ext uri="{BB962C8B-B14F-4D97-AF65-F5344CB8AC3E}">
        <p14:creationId xmlns:p14="http://schemas.microsoft.com/office/powerpoint/2010/main" val="2883856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x">
  <p:cSld name="2_Bullets">
    <p:bg>
      <p:bgPr>
        <a:solidFill>
          <a:srgbClr val="000000"/>
        </a:solidFill>
        <a:effectLst/>
      </p:bgPr>
    </p:bg>
    <p:spTree>
      <p:nvGrpSpPr>
        <p:cNvPr id="1" name=""/>
        <p:cNvGrpSpPr/>
        <p:nvPr/>
      </p:nvGrpSpPr>
      <p:grpSpPr>
        <a:xfrm>
          <a:off x="0" y="0"/>
          <a:ext cx="0" cy="0"/>
          <a:chOff x="0" y="0"/>
          <a:chExt cx="0" cy="0"/>
        </a:xfrm>
      </p:grpSpPr>
      <p:sp>
        <p:nvSpPr>
          <p:cNvPr id="2" name="Shape 261"/>
          <p:cNvSpPr>
            <a:spLocks noGrp="1" noChangeArrowheads="1"/>
            <a:extLst>
              <a:ext uri="smNativeData">
                <pr:smNativeData xmlns:pr="smNativeData" xmlns:p14="http://schemas.microsoft.com/office/powerpoint/2010/main" xmlns="" val="SMDATA_13_QtXWYBMAAAAlAAAAZAAAAA0AAAAAXQAAAF0AAABdAAAAXQAAAAAAAAAB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P///w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EGAAADgkAABBjAABjPAAAEAAAACYAAAAIAAAAPZAAAAAAAAA="/>
              </a:ext>
            </a:extLst>
          </p:cNvSpPr>
          <p:nvPr>
            <p:ph idx="1"/>
          </p:nvPr>
        </p:nvSpPr>
        <p:spPr>
          <a:xfrm>
            <a:off x="2416835" y="893082"/>
            <a:ext cx="7349088" cy="5062976"/>
          </a:xfrm>
        </p:spPr>
        <p:txBody>
          <a:bodyPr vert="horz" wrap="square" lIns="59055" tIns="59055" rIns="59055" bIns="59055" numCol="1" spcCol="215900" anchor="ctr">
            <a:prstTxWarp prst="textNoShape">
              <a:avLst/>
            </a:prstTxWarp>
          </a:bodyPr>
          <a:lstStyle>
            <a:lvl1pPr marL="549486" indent="-390840" defTabSz="410478">
              <a:spcBef>
                <a:spcPts val="3396"/>
              </a:spcBef>
              <a:buSzPts val="7350"/>
              <a:tabLst/>
              <a:defRPr>
                <a:solidFill>
                  <a:srgbClr val="FFFFFF"/>
                </a:solidFill>
                <a:latin typeface="Gill Sans" charset="0"/>
                <a:ea typeface="Helvetica Light" charset="0"/>
                <a:cs typeface="Helvetica Light" charset="0"/>
              </a:defRPr>
            </a:lvl1pPr>
            <a:lvl2pPr marL="771283" indent="-390840" defTabSz="410478">
              <a:spcBef>
                <a:spcPts val="3396"/>
              </a:spcBef>
              <a:buSzPts val="7350"/>
              <a:tabLst/>
              <a:defRPr>
                <a:solidFill>
                  <a:srgbClr val="FFFFFF"/>
                </a:solidFill>
                <a:latin typeface="Gill Sans" charset="0"/>
                <a:ea typeface="Helvetica Light" charset="0"/>
                <a:cs typeface="Helvetica Light" charset="0"/>
              </a:defRPr>
            </a:lvl2pPr>
            <a:lvl3pPr marL="993465" indent="-390840" defTabSz="410478">
              <a:spcBef>
                <a:spcPts val="3396"/>
              </a:spcBef>
              <a:buSzPts val="7350"/>
              <a:tabLst/>
              <a:defRPr>
                <a:solidFill>
                  <a:srgbClr val="FFFFFF"/>
                </a:solidFill>
                <a:latin typeface="Gill Sans" charset="0"/>
                <a:ea typeface="Helvetica Light" charset="0"/>
                <a:cs typeface="Helvetica Light" charset="0"/>
              </a:defRPr>
            </a:lvl3pPr>
            <a:lvl4pPr marL="1215647" indent="-390840" defTabSz="410478">
              <a:spcBef>
                <a:spcPts val="3396"/>
              </a:spcBef>
              <a:buSzPts val="7350"/>
              <a:tabLst/>
              <a:defRPr>
                <a:solidFill>
                  <a:srgbClr val="FFFFFF"/>
                </a:solidFill>
                <a:latin typeface="Gill Sans" charset="0"/>
                <a:ea typeface="Helvetica Light" charset="0"/>
                <a:cs typeface="Helvetica Light" charset="0"/>
              </a:defRPr>
            </a:lvl4pPr>
            <a:lvl5pPr marL="1437829" indent="-390840" defTabSz="410478">
              <a:spcBef>
                <a:spcPts val="3396"/>
              </a:spcBef>
              <a:buSzPts val="7350"/>
              <a:tabLst/>
              <a:defRPr>
                <a:solidFill>
                  <a:srgbClr val="FFFFFF"/>
                </a:solidFill>
                <a:latin typeface="Gill Sans" charset="0"/>
                <a:ea typeface="Helvetica Light" charset="0"/>
                <a:cs typeface="Helvetica Light" charset="0"/>
              </a:defRPr>
            </a:lvl5pPr>
          </a:lstStyle>
          <a:p>
            <a:r>
              <a:t>Body Level One</a:t>
            </a:r>
          </a:p>
          <a:p>
            <a:pPr lvl="1"/>
            <a:r>
              <a:t>Body Level Two</a:t>
            </a:r>
          </a:p>
          <a:p>
            <a:pPr lvl="2"/>
            <a:r>
              <a:t>Body Level Three</a:t>
            </a:r>
          </a:p>
          <a:p>
            <a:pPr lvl="3"/>
            <a:r>
              <a:t>Body Level Four</a:t>
            </a:r>
          </a:p>
          <a:p>
            <a:pPr lvl="4"/>
            <a:r>
              <a:t>Body Level Five</a:t>
            </a:r>
          </a:p>
        </p:txBody>
      </p:sp>
      <p:sp>
        <p:nvSpPr>
          <p:cNvPr id="3" name="Shape 262"/>
          <p:cNvSpPr>
            <a:spLocks noGrp="1" noChangeArrowheads="1"/>
            <a:extLst>
              <a:ext uri="smNativeData">
                <pr:smNativeData xmlns:pr="smNativeData" xmlns:p14="http://schemas.microsoft.com/office/powerpoint/2010/main" xmlns="" val="SMDATA_13_QtXWYBMAAAAlAAAAZAAAAA0AAAAAXQAAAF0AAABdAAAAXQAAAAAAAAAAAAAAAAAAAAEAAABQAAAAAAAAAAAA4D8AAAAAAADgPwAAAAAAAOA/AAAAAAAA4D8AAAAAAADgPwAAAAAAAOA/AAAAAAAA4D8AAAAAAADgPwAAAAAAAOA/AAAAAAAA4D8CAAAAjAAAAAAAAAAAAAAAA2XA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1PAAAdEIAAN8+AACbRAAAECAAACYAAAAIAAAAPZAAAAAAAAA="/>
              </a:ext>
            </a:extLst>
          </p:cNvSpPr>
          <p:nvPr>
            <p:ph type="sldNum" sz="quarter" idx="2"/>
          </p:nvPr>
        </p:nvSpPr>
        <p:spPr>
          <a:xfrm>
            <a:off x="5984708" y="6554399"/>
            <a:ext cx="213341" cy="212290"/>
          </a:xfrm>
        </p:spPr>
        <p:txBody>
          <a:bodyPr vert="horz" wrap="none" lIns="59055" tIns="59055" rIns="59055" bIns="59055" numCol="1" spcCol="215900" anchor="t">
            <a:prstTxWarp prst="textNoShape">
              <a:avLst/>
            </a:prstTxWarp>
          </a:bodyPr>
          <a:lstStyle>
            <a:lvl1pPr defTabSz="410478">
              <a:tabLst/>
              <a:defRPr lang="uk-ua" sz="910">
                <a:solidFill>
                  <a:srgbClr val="FFFFFF"/>
                </a:solidFill>
                <a:latin typeface="Gill Sans" charset="0"/>
                <a:ea typeface="Helvetica Light" charset="0"/>
                <a:cs typeface="Helvetica Light" charset="0"/>
              </a:defRPr>
            </a:lvl1pPr>
          </a:lstStyle>
          <a:p>
            <a:pPr>
              <a:defRPr lang="uk-ua"/>
            </a:pPr>
            <a:fld id="{105F4D01-4FFD-0ABB-B3E7-B9EE03A945EC}" type="slidenum">
              <a:t>‹#›</a:t>
            </a:fld>
            <a:endParaRPr/>
          </a:p>
        </p:txBody>
      </p:sp>
    </p:spTree>
    <p:extLst>
      <p:ext uri="{BB962C8B-B14F-4D97-AF65-F5344CB8AC3E}">
        <p14:creationId xmlns:p14="http://schemas.microsoft.com/office/powerpoint/2010/main" val="141917264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1843F42-9A58-4545-3D7A-FCD142D78B53}"/>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5" name="Footer Placeholder 4">
            <a:extLst>
              <a:ext uri="{FF2B5EF4-FFF2-40B4-BE49-F238E27FC236}">
                <a16:creationId xmlns:a16="http://schemas.microsoft.com/office/drawing/2014/main" id="{BE8C43B4-587C-7374-3C95-9C4DC9E258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CE5480-4EB1-E1CA-6FC8-8D52BF436B53}"/>
              </a:ext>
            </a:extLst>
          </p:cNvPr>
          <p:cNvSpPr>
            <a:spLocks noGrp="1"/>
          </p:cNvSpPr>
          <p:nvPr>
            <p:ph type="sldNum" sz="quarter" idx="12"/>
          </p:nvPr>
        </p:nvSpPr>
        <p:spPr/>
        <p:txBody>
          <a:bodyPr/>
          <a:lstStyle/>
          <a:p>
            <a:fld id="{EA38FD9C-405C-4AFE-9BE6-39BC20D3ACF6}" type="slidenum">
              <a:rPr lang="en-US" smtClean="0"/>
              <a:t>‹#›</a:t>
            </a:fld>
            <a:endParaRPr lang="en-US"/>
          </a:p>
        </p:txBody>
      </p:sp>
      <p:sp>
        <p:nvSpPr>
          <p:cNvPr id="7" name="Rectangle 6">
            <a:extLst>
              <a:ext uri="{FF2B5EF4-FFF2-40B4-BE49-F238E27FC236}">
                <a16:creationId xmlns:a16="http://schemas.microsoft.com/office/drawing/2014/main" id="{B0FE6106-37F0-885D-54FF-8D8AFF86E2FF}"/>
              </a:ext>
            </a:extLst>
          </p:cNvPr>
          <p:cNvSpPr/>
          <p:nvPr userDrawn="1"/>
        </p:nvSpPr>
        <p:spPr>
          <a:xfrm>
            <a:off x="238715" y="4864385"/>
            <a:ext cx="11861578" cy="1796857"/>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a:ea typeface="+mn-ea"/>
              <a:cs typeface="+mn-cs"/>
            </a:endParaRPr>
          </a:p>
        </p:txBody>
      </p:sp>
      <p:sp>
        <p:nvSpPr>
          <p:cNvPr id="8" name="Rectangle 7">
            <a:extLst>
              <a:ext uri="{FF2B5EF4-FFF2-40B4-BE49-F238E27FC236}">
                <a16:creationId xmlns:a16="http://schemas.microsoft.com/office/drawing/2014/main" id="{4F77E792-3665-B4E5-A946-38BEB3DD2042}"/>
              </a:ext>
            </a:extLst>
          </p:cNvPr>
          <p:cNvSpPr/>
          <p:nvPr userDrawn="1"/>
        </p:nvSpPr>
        <p:spPr>
          <a:xfrm>
            <a:off x="238715" y="3038428"/>
            <a:ext cx="11861578" cy="1789400"/>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a:ea typeface="+mn-ea"/>
              <a:cs typeface="+mn-cs"/>
            </a:endParaRPr>
          </a:p>
        </p:txBody>
      </p:sp>
      <p:sp>
        <p:nvSpPr>
          <p:cNvPr id="9" name="Rectangle 8">
            <a:extLst>
              <a:ext uri="{FF2B5EF4-FFF2-40B4-BE49-F238E27FC236}">
                <a16:creationId xmlns:a16="http://schemas.microsoft.com/office/drawing/2014/main" id="{967B3BF7-3C70-632B-0382-16B4B6B1E334}"/>
              </a:ext>
            </a:extLst>
          </p:cNvPr>
          <p:cNvSpPr/>
          <p:nvPr userDrawn="1"/>
        </p:nvSpPr>
        <p:spPr>
          <a:xfrm>
            <a:off x="223688" y="775815"/>
            <a:ext cx="11883073" cy="2215185"/>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F6B57EB7-78D9-2BFF-7914-9D0F23794E48}"/>
              </a:ext>
            </a:extLst>
          </p:cNvPr>
          <p:cNvSpPr/>
          <p:nvPr userDrawn="1"/>
        </p:nvSpPr>
        <p:spPr>
          <a:xfrm>
            <a:off x="218655" y="1182871"/>
            <a:ext cx="368306" cy="1796857"/>
          </a:xfrm>
          <a:prstGeom prst="rect">
            <a:avLst/>
          </a:prstGeom>
          <a:solidFill>
            <a:srgbClr val="4A66AC"/>
          </a:solidFill>
          <a:ln w="12700" cap="flat" cmpd="sng" algn="ctr">
            <a:solidFill>
              <a:srgbClr val="4A66AC">
                <a:shade val="50000"/>
              </a:srgbClr>
            </a:solidFill>
            <a:prstDash val="solid"/>
            <a:miter lim="800000"/>
          </a:ln>
          <a:effectLst/>
        </p:spPr>
        <p:txBody>
          <a:bodyPr vert="vert27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a:ln>
                  <a:noFill/>
                </a:ln>
                <a:solidFill>
                  <a:prstClr val="white"/>
                </a:solidFill>
                <a:effectLst/>
                <a:uLnTx/>
                <a:uFillTx/>
                <a:latin typeface="Segoe UI"/>
                <a:ea typeface="+mn-ea"/>
                <a:cs typeface="+mn-cs"/>
              </a:rPr>
              <a:t>Activity 1</a:t>
            </a:r>
          </a:p>
        </p:txBody>
      </p:sp>
      <p:sp>
        <p:nvSpPr>
          <p:cNvPr id="13" name="Rectangle 12">
            <a:extLst>
              <a:ext uri="{FF2B5EF4-FFF2-40B4-BE49-F238E27FC236}">
                <a16:creationId xmlns:a16="http://schemas.microsoft.com/office/drawing/2014/main" id="{6B3603C1-3916-5DBA-EA2F-291E5324E711}"/>
              </a:ext>
            </a:extLst>
          </p:cNvPr>
          <p:cNvSpPr/>
          <p:nvPr userDrawn="1"/>
        </p:nvSpPr>
        <p:spPr>
          <a:xfrm>
            <a:off x="218655" y="3030970"/>
            <a:ext cx="368306" cy="1796858"/>
          </a:xfrm>
          <a:prstGeom prst="rect">
            <a:avLst/>
          </a:prstGeom>
          <a:solidFill>
            <a:srgbClr val="4A66AC"/>
          </a:solidFill>
          <a:ln w="12700" cap="flat" cmpd="sng" algn="ctr">
            <a:solidFill>
              <a:srgbClr val="4A66AC">
                <a:shade val="50000"/>
              </a:srgbClr>
            </a:solidFill>
            <a:prstDash val="solid"/>
            <a:miter lim="800000"/>
          </a:ln>
          <a:effectLst/>
        </p:spPr>
        <p:txBody>
          <a:bodyPr vert="vert27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a:ln>
                  <a:noFill/>
                </a:ln>
                <a:solidFill>
                  <a:prstClr val="white"/>
                </a:solidFill>
                <a:effectLst/>
                <a:uLnTx/>
                <a:uFillTx/>
                <a:latin typeface="Segoe UI"/>
                <a:ea typeface="+mn-ea"/>
                <a:cs typeface="+mn-cs"/>
              </a:rPr>
              <a:t>Activity 2</a:t>
            </a:r>
          </a:p>
        </p:txBody>
      </p:sp>
      <p:sp>
        <p:nvSpPr>
          <p:cNvPr id="14" name="Rectangle 13">
            <a:extLst>
              <a:ext uri="{FF2B5EF4-FFF2-40B4-BE49-F238E27FC236}">
                <a16:creationId xmlns:a16="http://schemas.microsoft.com/office/drawing/2014/main" id="{9626850A-7D10-854A-1D61-AACAC94758F0}"/>
              </a:ext>
            </a:extLst>
          </p:cNvPr>
          <p:cNvSpPr/>
          <p:nvPr userDrawn="1"/>
        </p:nvSpPr>
        <p:spPr>
          <a:xfrm>
            <a:off x="218655" y="4864385"/>
            <a:ext cx="368306" cy="1796858"/>
          </a:xfrm>
          <a:prstGeom prst="rect">
            <a:avLst/>
          </a:prstGeom>
          <a:solidFill>
            <a:srgbClr val="4A66AC"/>
          </a:solidFill>
          <a:ln w="12700" cap="flat" cmpd="sng" algn="ctr">
            <a:solidFill>
              <a:srgbClr val="4A66AC">
                <a:shade val="50000"/>
              </a:srgbClr>
            </a:solidFill>
            <a:prstDash val="solid"/>
            <a:miter lim="800000"/>
          </a:ln>
          <a:effectLst/>
        </p:spPr>
        <p:txBody>
          <a:bodyPr vert="vert27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a:ln>
                  <a:noFill/>
                </a:ln>
                <a:solidFill>
                  <a:prstClr val="white"/>
                </a:solidFill>
                <a:effectLst/>
                <a:uLnTx/>
                <a:uFillTx/>
                <a:latin typeface="Segoe UI"/>
                <a:ea typeface="+mn-ea"/>
                <a:cs typeface="+mn-cs"/>
              </a:rPr>
              <a:t>Activity 3</a:t>
            </a:r>
          </a:p>
        </p:txBody>
      </p:sp>
      <p:cxnSp>
        <p:nvCxnSpPr>
          <p:cNvPr id="15" name="Straight Connector 14">
            <a:extLst>
              <a:ext uri="{FF2B5EF4-FFF2-40B4-BE49-F238E27FC236}">
                <a16:creationId xmlns:a16="http://schemas.microsoft.com/office/drawing/2014/main" id="{CE2A9634-6B3D-54DD-4B30-E14DACBF3070}"/>
              </a:ext>
            </a:extLst>
          </p:cNvPr>
          <p:cNvCxnSpPr>
            <a:cxnSpLocks/>
          </p:cNvCxnSpPr>
          <p:nvPr userDrawn="1"/>
        </p:nvCxnSpPr>
        <p:spPr>
          <a:xfrm>
            <a:off x="594710" y="1798927"/>
            <a:ext cx="11531074" cy="35028"/>
          </a:xfrm>
          <a:prstGeom prst="line">
            <a:avLst/>
          </a:prstGeom>
          <a:noFill/>
          <a:ln w="19050" cap="flat" cmpd="sng" algn="ctr">
            <a:solidFill>
              <a:srgbClr val="9D90A0"/>
            </a:solidFill>
            <a:prstDash val="solid"/>
            <a:miter lim="800000"/>
          </a:ln>
          <a:effectLst/>
        </p:spPr>
      </p:cxnSp>
      <p:cxnSp>
        <p:nvCxnSpPr>
          <p:cNvPr id="16" name="Straight Connector 15">
            <a:extLst>
              <a:ext uri="{FF2B5EF4-FFF2-40B4-BE49-F238E27FC236}">
                <a16:creationId xmlns:a16="http://schemas.microsoft.com/office/drawing/2014/main" id="{4A1C1B15-3D5A-D9DA-9535-50F493695790}"/>
              </a:ext>
            </a:extLst>
          </p:cNvPr>
          <p:cNvCxnSpPr>
            <a:cxnSpLocks/>
          </p:cNvCxnSpPr>
          <p:nvPr userDrawn="1"/>
        </p:nvCxnSpPr>
        <p:spPr>
          <a:xfrm>
            <a:off x="586961" y="2439419"/>
            <a:ext cx="11513331" cy="13476"/>
          </a:xfrm>
          <a:prstGeom prst="line">
            <a:avLst/>
          </a:prstGeom>
          <a:noFill/>
          <a:ln w="19050" cap="flat" cmpd="sng" algn="ctr">
            <a:solidFill>
              <a:srgbClr val="9D90A0"/>
            </a:solidFill>
            <a:prstDash val="solid"/>
            <a:miter lim="800000"/>
          </a:ln>
          <a:effectLst/>
        </p:spPr>
      </p:cxnSp>
      <p:sp>
        <p:nvSpPr>
          <p:cNvPr id="17" name="TextBox 16">
            <a:extLst>
              <a:ext uri="{FF2B5EF4-FFF2-40B4-BE49-F238E27FC236}">
                <a16:creationId xmlns:a16="http://schemas.microsoft.com/office/drawing/2014/main" id="{0A56216C-6F2F-85A9-AE07-9FF03E005A8E}"/>
              </a:ext>
            </a:extLst>
          </p:cNvPr>
          <p:cNvSpPr txBox="1"/>
          <p:nvPr userDrawn="1"/>
        </p:nvSpPr>
        <p:spPr>
          <a:xfrm>
            <a:off x="522114" y="1153714"/>
            <a:ext cx="457200" cy="223138"/>
          </a:xfrm>
          <a:prstGeom prst="rect">
            <a:avLst/>
          </a:prstGeom>
          <a:noFill/>
        </p:spPr>
        <p:txBody>
          <a:bodyPr wrap="square" rtlCol="0">
            <a:spAutoFit/>
          </a:bodyPr>
          <a:lstStyle/>
          <a:p>
            <a:r>
              <a:rPr lang="en-US" sz="850" b="1" dirty="0">
                <a:solidFill>
                  <a:prstClr val="black"/>
                </a:solidFill>
                <a:latin typeface="Segoe UI"/>
              </a:rPr>
              <a:t>70%</a:t>
            </a:r>
          </a:p>
        </p:txBody>
      </p:sp>
      <p:sp>
        <p:nvSpPr>
          <p:cNvPr id="18" name="TextBox 17">
            <a:extLst>
              <a:ext uri="{FF2B5EF4-FFF2-40B4-BE49-F238E27FC236}">
                <a16:creationId xmlns:a16="http://schemas.microsoft.com/office/drawing/2014/main" id="{F46BAA2B-AE20-EBAA-9F37-93BC68864BAB}"/>
              </a:ext>
            </a:extLst>
          </p:cNvPr>
          <p:cNvSpPr txBox="1"/>
          <p:nvPr userDrawn="1"/>
        </p:nvSpPr>
        <p:spPr>
          <a:xfrm>
            <a:off x="522114" y="1752632"/>
            <a:ext cx="457200" cy="223138"/>
          </a:xfrm>
          <a:prstGeom prst="rect">
            <a:avLst/>
          </a:prstGeom>
          <a:noFill/>
        </p:spPr>
        <p:txBody>
          <a:bodyPr wrap="square" rtlCol="0">
            <a:spAutoFit/>
          </a:bodyPr>
          <a:lstStyle/>
          <a:p>
            <a:r>
              <a:rPr lang="en-US" sz="850" b="1" dirty="0">
                <a:solidFill>
                  <a:prstClr val="black"/>
                </a:solidFill>
                <a:latin typeface="Segoe UI"/>
              </a:rPr>
              <a:t>20%</a:t>
            </a:r>
          </a:p>
        </p:txBody>
      </p:sp>
      <p:sp>
        <p:nvSpPr>
          <p:cNvPr id="19" name="TextBox 18">
            <a:extLst>
              <a:ext uri="{FF2B5EF4-FFF2-40B4-BE49-F238E27FC236}">
                <a16:creationId xmlns:a16="http://schemas.microsoft.com/office/drawing/2014/main" id="{4C7DC30E-01C4-671A-CA9B-E1D90C34F972}"/>
              </a:ext>
            </a:extLst>
          </p:cNvPr>
          <p:cNvSpPr txBox="1"/>
          <p:nvPr userDrawn="1"/>
        </p:nvSpPr>
        <p:spPr>
          <a:xfrm>
            <a:off x="522114" y="2403382"/>
            <a:ext cx="457200" cy="223138"/>
          </a:xfrm>
          <a:prstGeom prst="rect">
            <a:avLst/>
          </a:prstGeom>
          <a:noFill/>
        </p:spPr>
        <p:txBody>
          <a:bodyPr wrap="square" rtlCol="0">
            <a:spAutoFit/>
          </a:bodyPr>
          <a:lstStyle/>
          <a:p>
            <a:r>
              <a:rPr lang="en-US" sz="850" b="1" dirty="0">
                <a:solidFill>
                  <a:prstClr val="black"/>
                </a:solidFill>
                <a:latin typeface="Segoe UI"/>
              </a:rPr>
              <a:t>10%</a:t>
            </a:r>
          </a:p>
        </p:txBody>
      </p:sp>
      <p:cxnSp>
        <p:nvCxnSpPr>
          <p:cNvPr id="20" name="Straight Connector 19">
            <a:extLst>
              <a:ext uri="{FF2B5EF4-FFF2-40B4-BE49-F238E27FC236}">
                <a16:creationId xmlns:a16="http://schemas.microsoft.com/office/drawing/2014/main" id="{7B287F94-E82E-5223-4BE4-BF34202DB4DD}"/>
              </a:ext>
            </a:extLst>
          </p:cNvPr>
          <p:cNvCxnSpPr>
            <a:cxnSpLocks/>
          </p:cNvCxnSpPr>
          <p:nvPr userDrawn="1"/>
        </p:nvCxnSpPr>
        <p:spPr>
          <a:xfrm flipV="1">
            <a:off x="586961" y="3600733"/>
            <a:ext cx="11513331" cy="20536"/>
          </a:xfrm>
          <a:prstGeom prst="line">
            <a:avLst/>
          </a:prstGeom>
          <a:noFill/>
          <a:ln w="19050" cap="flat" cmpd="sng" algn="ctr">
            <a:solidFill>
              <a:srgbClr val="9D90A0"/>
            </a:solidFill>
            <a:prstDash val="solid"/>
            <a:miter lim="800000"/>
          </a:ln>
          <a:effectLst/>
        </p:spPr>
      </p:cxnSp>
      <p:sp>
        <p:nvSpPr>
          <p:cNvPr id="21" name="TextBox 20">
            <a:extLst>
              <a:ext uri="{FF2B5EF4-FFF2-40B4-BE49-F238E27FC236}">
                <a16:creationId xmlns:a16="http://schemas.microsoft.com/office/drawing/2014/main" id="{D8A6725F-4CAF-80A6-1DF0-816EBA77AF4B}"/>
              </a:ext>
            </a:extLst>
          </p:cNvPr>
          <p:cNvSpPr txBox="1"/>
          <p:nvPr userDrawn="1"/>
        </p:nvSpPr>
        <p:spPr>
          <a:xfrm>
            <a:off x="522114" y="3028878"/>
            <a:ext cx="457200" cy="223138"/>
          </a:xfrm>
          <a:prstGeom prst="rect">
            <a:avLst/>
          </a:prstGeom>
          <a:noFill/>
        </p:spPr>
        <p:txBody>
          <a:bodyPr wrap="square" rtlCol="0">
            <a:spAutoFit/>
          </a:bodyPr>
          <a:lstStyle/>
          <a:p>
            <a:r>
              <a:rPr lang="en-US" sz="850" b="1" dirty="0">
                <a:solidFill>
                  <a:prstClr val="black"/>
                </a:solidFill>
                <a:latin typeface="Segoe UI"/>
              </a:rPr>
              <a:t>70%</a:t>
            </a:r>
          </a:p>
        </p:txBody>
      </p:sp>
      <p:sp>
        <p:nvSpPr>
          <p:cNvPr id="22" name="TextBox 21">
            <a:extLst>
              <a:ext uri="{FF2B5EF4-FFF2-40B4-BE49-F238E27FC236}">
                <a16:creationId xmlns:a16="http://schemas.microsoft.com/office/drawing/2014/main" id="{DDB640B3-955C-FA3C-46AF-B9A6720E69E1}"/>
              </a:ext>
            </a:extLst>
          </p:cNvPr>
          <p:cNvSpPr txBox="1"/>
          <p:nvPr userDrawn="1"/>
        </p:nvSpPr>
        <p:spPr>
          <a:xfrm>
            <a:off x="522114" y="3592718"/>
            <a:ext cx="457200" cy="223138"/>
          </a:xfrm>
          <a:prstGeom prst="rect">
            <a:avLst/>
          </a:prstGeom>
          <a:noFill/>
        </p:spPr>
        <p:txBody>
          <a:bodyPr wrap="square" rtlCol="0">
            <a:spAutoFit/>
          </a:bodyPr>
          <a:lstStyle/>
          <a:p>
            <a:r>
              <a:rPr lang="en-US" sz="850" b="1" dirty="0">
                <a:solidFill>
                  <a:prstClr val="black"/>
                </a:solidFill>
                <a:latin typeface="Segoe UI"/>
              </a:rPr>
              <a:t>20%</a:t>
            </a:r>
          </a:p>
        </p:txBody>
      </p:sp>
      <p:sp>
        <p:nvSpPr>
          <p:cNvPr id="23" name="TextBox 22">
            <a:extLst>
              <a:ext uri="{FF2B5EF4-FFF2-40B4-BE49-F238E27FC236}">
                <a16:creationId xmlns:a16="http://schemas.microsoft.com/office/drawing/2014/main" id="{DD946885-D06B-E277-C069-39EA034C6E0C}"/>
              </a:ext>
            </a:extLst>
          </p:cNvPr>
          <p:cNvSpPr txBox="1"/>
          <p:nvPr userDrawn="1"/>
        </p:nvSpPr>
        <p:spPr>
          <a:xfrm>
            <a:off x="522114" y="4222001"/>
            <a:ext cx="457200" cy="223138"/>
          </a:xfrm>
          <a:prstGeom prst="rect">
            <a:avLst/>
          </a:prstGeom>
          <a:noFill/>
        </p:spPr>
        <p:txBody>
          <a:bodyPr wrap="square" rtlCol="0">
            <a:spAutoFit/>
          </a:bodyPr>
          <a:lstStyle/>
          <a:p>
            <a:r>
              <a:rPr lang="en-US" sz="850" b="1" dirty="0">
                <a:solidFill>
                  <a:prstClr val="black"/>
                </a:solidFill>
                <a:latin typeface="Segoe UI"/>
              </a:rPr>
              <a:t>10%</a:t>
            </a:r>
          </a:p>
        </p:txBody>
      </p:sp>
      <p:cxnSp>
        <p:nvCxnSpPr>
          <p:cNvPr id="24" name="Straight Connector 23">
            <a:extLst>
              <a:ext uri="{FF2B5EF4-FFF2-40B4-BE49-F238E27FC236}">
                <a16:creationId xmlns:a16="http://schemas.microsoft.com/office/drawing/2014/main" id="{F95CC16F-5151-DDAA-3662-FB9EFD4FB26E}"/>
              </a:ext>
            </a:extLst>
          </p:cNvPr>
          <p:cNvCxnSpPr>
            <a:cxnSpLocks/>
          </p:cNvCxnSpPr>
          <p:nvPr userDrawn="1"/>
        </p:nvCxnSpPr>
        <p:spPr>
          <a:xfrm>
            <a:off x="586961" y="6056866"/>
            <a:ext cx="11513331" cy="0"/>
          </a:xfrm>
          <a:prstGeom prst="line">
            <a:avLst/>
          </a:prstGeom>
          <a:noFill/>
          <a:ln w="19050" cap="flat" cmpd="sng" algn="ctr">
            <a:solidFill>
              <a:srgbClr val="9D90A0"/>
            </a:solidFill>
            <a:prstDash val="solid"/>
            <a:miter lim="800000"/>
          </a:ln>
          <a:effectLst/>
        </p:spPr>
      </p:cxnSp>
      <p:cxnSp>
        <p:nvCxnSpPr>
          <p:cNvPr id="25" name="Straight Connector 24">
            <a:extLst>
              <a:ext uri="{FF2B5EF4-FFF2-40B4-BE49-F238E27FC236}">
                <a16:creationId xmlns:a16="http://schemas.microsoft.com/office/drawing/2014/main" id="{17716AC2-0E0A-4748-12F8-824FE4A47DBE}"/>
              </a:ext>
            </a:extLst>
          </p:cNvPr>
          <p:cNvCxnSpPr>
            <a:cxnSpLocks/>
          </p:cNvCxnSpPr>
          <p:nvPr userDrawn="1"/>
        </p:nvCxnSpPr>
        <p:spPr>
          <a:xfrm flipV="1">
            <a:off x="586961" y="5476802"/>
            <a:ext cx="11513331" cy="20536"/>
          </a:xfrm>
          <a:prstGeom prst="line">
            <a:avLst/>
          </a:prstGeom>
          <a:noFill/>
          <a:ln w="19050" cap="flat" cmpd="sng" algn="ctr">
            <a:solidFill>
              <a:srgbClr val="9D90A0"/>
            </a:solidFill>
            <a:prstDash val="solid"/>
            <a:miter lim="800000"/>
          </a:ln>
          <a:effectLst/>
        </p:spPr>
      </p:cxnSp>
      <p:sp>
        <p:nvSpPr>
          <p:cNvPr id="26" name="TextBox 25">
            <a:extLst>
              <a:ext uri="{FF2B5EF4-FFF2-40B4-BE49-F238E27FC236}">
                <a16:creationId xmlns:a16="http://schemas.microsoft.com/office/drawing/2014/main" id="{16801CC0-E670-BBA1-394D-5445B8082A45}"/>
              </a:ext>
            </a:extLst>
          </p:cNvPr>
          <p:cNvSpPr txBox="1"/>
          <p:nvPr userDrawn="1"/>
        </p:nvSpPr>
        <p:spPr>
          <a:xfrm>
            <a:off x="522114" y="4883800"/>
            <a:ext cx="457200" cy="223138"/>
          </a:xfrm>
          <a:prstGeom prst="rect">
            <a:avLst/>
          </a:prstGeom>
          <a:noFill/>
        </p:spPr>
        <p:txBody>
          <a:bodyPr wrap="square" rtlCol="0">
            <a:spAutoFit/>
          </a:bodyPr>
          <a:lstStyle/>
          <a:p>
            <a:r>
              <a:rPr lang="en-US" sz="850" b="1" dirty="0">
                <a:solidFill>
                  <a:prstClr val="black"/>
                </a:solidFill>
                <a:latin typeface="Segoe UI"/>
              </a:rPr>
              <a:t>70%</a:t>
            </a:r>
          </a:p>
        </p:txBody>
      </p:sp>
      <p:sp>
        <p:nvSpPr>
          <p:cNvPr id="27" name="TextBox 26">
            <a:extLst>
              <a:ext uri="{FF2B5EF4-FFF2-40B4-BE49-F238E27FC236}">
                <a16:creationId xmlns:a16="http://schemas.microsoft.com/office/drawing/2014/main" id="{BDA421D7-1015-F4E5-2BA2-F220B91F0FB6}"/>
              </a:ext>
            </a:extLst>
          </p:cNvPr>
          <p:cNvSpPr txBox="1"/>
          <p:nvPr userDrawn="1"/>
        </p:nvSpPr>
        <p:spPr>
          <a:xfrm>
            <a:off x="522114" y="5487071"/>
            <a:ext cx="457200" cy="223138"/>
          </a:xfrm>
          <a:prstGeom prst="rect">
            <a:avLst/>
          </a:prstGeom>
          <a:noFill/>
        </p:spPr>
        <p:txBody>
          <a:bodyPr wrap="square" rtlCol="0">
            <a:spAutoFit/>
          </a:bodyPr>
          <a:lstStyle/>
          <a:p>
            <a:r>
              <a:rPr lang="en-US" sz="850" b="1" dirty="0">
                <a:solidFill>
                  <a:prstClr val="black"/>
                </a:solidFill>
                <a:latin typeface="Segoe UI"/>
              </a:rPr>
              <a:t>20%</a:t>
            </a:r>
          </a:p>
        </p:txBody>
      </p:sp>
      <p:sp>
        <p:nvSpPr>
          <p:cNvPr id="28" name="TextBox 27">
            <a:extLst>
              <a:ext uri="{FF2B5EF4-FFF2-40B4-BE49-F238E27FC236}">
                <a16:creationId xmlns:a16="http://schemas.microsoft.com/office/drawing/2014/main" id="{B6FEBE1D-555C-BCCC-8BA0-DA700AE034A0}"/>
              </a:ext>
            </a:extLst>
          </p:cNvPr>
          <p:cNvSpPr txBox="1"/>
          <p:nvPr userDrawn="1"/>
        </p:nvSpPr>
        <p:spPr>
          <a:xfrm>
            <a:off x="522114" y="6037493"/>
            <a:ext cx="457200" cy="223138"/>
          </a:xfrm>
          <a:prstGeom prst="rect">
            <a:avLst/>
          </a:prstGeom>
          <a:noFill/>
        </p:spPr>
        <p:txBody>
          <a:bodyPr wrap="square" rtlCol="0">
            <a:spAutoFit/>
          </a:bodyPr>
          <a:lstStyle/>
          <a:p>
            <a:r>
              <a:rPr lang="en-US" sz="850" b="1" dirty="0">
                <a:solidFill>
                  <a:prstClr val="black"/>
                </a:solidFill>
                <a:latin typeface="Segoe UI"/>
              </a:rPr>
              <a:t>10%</a:t>
            </a:r>
          </a:p>
        </p:txBody>
      </p:sp>
      <p:cxnSp>
        <p:nvCxnSpPr>
          <p:cNvPr id="40" name="Straight Connector 39">
            <a:extLst>
              <a:ext uri="{FF2B5EF4-FFF2-40B4-BE49-F238E27FC236}">
                <a16:creationId xmlns:a16="http://schemas.microsoft.com/office/drawing/2014/main" id="{EE8D6345-302C-8C3F-E775-E60D8757F392}"/>
              </a:ext>
            </a:extLst>
          </p:cNvPr>
          <p:cNvCxnSpPr>
            <a:cxnSpLocks/>
          </p:cNvCxnSpPr>
          <p:nvPr userDrawn="1"/>
        </p:nvCxnSpPr>
        <p:spPr>
          <a:xfrm flipV="1">
            <a:off x="586961" y="4230480"/>
            <a:ext cx="11513331" cy="20536"/>
          </a:xfrm>
          <a:prstGeom prst="line">
            <a:avLst/>
          </a:prstGeom>
          <a:noFill/>
          <a:ln w="19050" cap="flat" cmpd="sng" algn="ctr">
            <a:solidFill>
              <a:srgbClr val="9D90A0"/>
            </a:solidFill>
            <a:prstDash val="solid"/>
            <a:miter lim="800000"/>
          </a:ln>
          <a:effectLst/>
        </p:spPr>
      </p:cxnSp>
    </p:spTree>
    <p:extLst>
      <p:ext uri="{BB962C8B-B14F-4D97-AF65-F5344CB8AC3E}">
        <p14:creationId xmlns:p14="http://schemas.microsoft.com/office/powerpoint/2010/main" val="4071215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87BFC2-D5BA-4D0D-77D2-8241EE04BC7B}"/>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3" name="Footer Placeholder 2">
            <a:extLst>
              <a:ext uri="{FF2B5EF4-FFF2-40B4-BE49-F238E27FC236}">
                <a16:creationId xmlns:a16="http://schemas.microsoft.com/office/drawing/2014/main" id="{CFFBE13A-71FA-0F27-FFC3-74EC9B3572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829C96B-A721-47D6-395C-BB63D3F3D08F}"/>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125332726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EE0F-5226-3834-C8E9-F004799B7F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38B640-9B53-8C6D-1EBD-13D5951BBE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49DA73-7B5D-4D84-153B-E2F5AFF7FC3C}"/>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5" name="Footer Placeholder 4">
            <a:extLst>
              <a:ext uri="{FF2B5EF4-FFF2-40B4-BE49-F238E27FC236}">
                <a16:creationId xmlns:a16="http://schemas.microsoft.com/office/drawing/2014/main" id="{BB96C195-D40B-2CA2-4C71-6DC344A8AB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E0B0F8-0E83-C3EF-F664-8C48355DF599}"/>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366495879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6650A-4336-4B75-27D9-88E1428D17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91EE26-68C1-7B66-A18C-E47EB6D817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CBDD09-3674-3A26-5BB2-32E6F1A7EC03}"/>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5" name="Footer Placeholder 4">
            <a:extLst>
              <a:ext uri="{FF2B5EF4-FFF2-40B4-BE49-F238E27FC236}">
                <a16:creationId xmlns:a16="http://schemas.microsoft.com/office/drawing/2014/main" id="{8CA71C9D-50DB-D65D-E525-2F4E81425C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09C5EE-0F20-F04B-0A8E-1B3743E4529D}"/>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337560955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B88BD-6F00-E6BD-1BC7-346A8DDB93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37F13C-6F0C-811D-DD41-29DAE9945E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782E79-A198-F287-EA0B-BE0B642165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C73038-575F-5917-3DF1-3D3E0AC3DE38}"/>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6" name="Footer Placeholder 5">
            <a:extLst>
              <a:ext uri="{FF2B5EF4-FFF2-40B4-BE49-F238E27FC236}">
                <a16:creationId xmlns:a16="http://schemas.microsoft.com/office/drawing/2014/main" id="{8A69B61B-2709-73FC-6C59-CD60993F2C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C1AE92-ECFF-AC4E-D10B-8D7C667936DE}"/>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187190780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798B-C3A3-60D9-C843-09D4E6D8AB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362205-E322-7945-8D10-C681A7753C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D505485-E6EF-515D-8F32-8AB82091AD1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9052EC-3F9F-F13E-8BA9-F7F74A48A3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9A90D70-C1FE-51AA-49BE-426C5808BC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25D42A3-23E5-BD5E-741C-A351FFB06EA4}"/>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8" name="Footer Placeholder 7">
            <a:extLst>
              <a:ext uri="{FF2B5EF4-FFF2-40B4-BE49-F238E27FC236}">
                <a16:creationId xmlns:a16="http://schemas.microsoft.com/office/drawing/2014/main" id="{A4AB808D-F95F-8923-B8C4-DC1D2CE7EE8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33E4556-9408-3133-1561-3B110266A07C}"/>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38575122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334A8-ACBF-757B-188C-AD2D1FC0BB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03A0FCA-F796-EA14-F66C-74D1529A2D5E}"/>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4" name="Footer Placeholder 3">
            <a:extLst>
              <a:ext uri="{FF2B5EF4-FFF2-40B4-BE49-F238E27FC236}">
                <a16:creationId xmlns:a16="http://schemas.microsoft.com/office/drawing/2014/main" id="{0A0BB74B-AAD5-C5B4-0387-AE94AD6DEB0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B788A74-4109-4DDC-B962-C82A748DEADC}"/>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418835280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868D30-0AAA-1E93-ACD6-2BB74AC12AA9}"/>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3" name="Footer Placeholder 2">
            <a:extLst>
              <a:ext uri="{FF2B5EF4-FFF2-40B4-BE49-F238E27FC236}">
                <a16:creationId xmlns:a16="http://schemas.microsoft.com/office/drawing/2014/main" id="{6E6A54F5-6D56-439A-216C-0B7588CB19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DB56B6-991C-C840-8E22-D59075A969B1}"/>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304476990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9A120-B614-DBE2-D4EB-E3EEB0A99B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4EB3BB-C0F7-DCED-089A-24C4EA04D4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F5A14-8986-D3BE-177A-D628C0D4A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7468FD-1282-8621-FDBD-2EAA4D94D0F1}"/>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6" name="Footer Placeholder 5">
            <a:extLst>
              <a:ext uri="{FF2B5EF4-FFF2-40B4-BE49-F238E27FC236}">
                <a16:creationId xmlns:a16="http://schemas.microsoft.com/office/drawing/2014/main" id="{9BD6856A-BFC0-83D0-ED17-5B28B44EC2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5B4BF0-2FC5-5102-A334-7589F4F16A2D}"/>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295665343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77E1F-486F-0677-7893-D791366C91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8AD078-4D6D-51AE-FB5D-AB17368701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32745F1-148C-2E6D-F8E0-6CBF41E17C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166BEC-6269-A7B5-00D9-F1196E13E468}"/>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6" name="Footer Placeholder 5">
            <a:extLst>
              <a:ext uri="{FF2B5EF4-FFF2-40B4-BE49-F238E27FC236}">
                <a16:creationId xmlns:a16="http://schemas.microsoft.com/office/drawing/2014/main" id="{70E04477-4932-7379-C166-6F75BBC84D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3F822-97C1-A3CA-BC64-CFF1167FC925}"/>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101218180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6D6D6-9043-AFF1-E451-CEB8318C5D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B39149-3D2A-2787-79F2-5CD4C0C689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B1B4E0-7C8A-2E0E-89E8-22CF530412EC}"/>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5" name="Footer Placeholder 4">
            <a:extLst>
              <a:ext uri="{FF2B5EF4-FFF2-40B4-BE49-F238E27FC236}">
                <a16:creationId xmlns:a16="http://schemas.microsoft.com/office/drawing/2014/main" id="{68208ACF-FD29-24A1-1608-D9F3B7F24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47A18C-0FA5-C6CA-38D4-A7E018DAC01E}"/>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371307380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970A93-83CE-23EC-5441-254838C37F3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72F24C-C776-834D-16E6-3FB791E4BB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E440B0-C092-9330-7FEA-DA7924DFD425}"/>
              </a:ext>
            </a:extLst>
          </p:cNvPr>
          <p:cNvSpPr>
            <a:spLocks noGrp="1"/>
          </p:cNvSpPr>
          <p:nvPr>
            <p:ph type="dt" sz="half" idx="10"/>
          </p:nvPr>
        </p:nvSpPr>
        <p:spPr/>
        <p:txBody>
          <a:bodyPr/>
          <a:lstStyle/>
          <a:p>
            <a:fld id="{91C57435-1D3E-44F9-ACDD-DD6349CE1979}" type="datetimeFigureOut">
              <a:rPr lang="en-US" smtClean="0"/>
              <a:t>04/05/2023</a:t>
            </a:fld>
            <a:endParaRPr lang="en-US"/>
          </a:p>
        </p:txBody>
      </p:sp>
      <p:sp>
        <p:nvSpPr>
          <p:cNvPr id="5" name="Footer Placeholder 4">
            <a:extLst>
              <a:ext uri="{FF2B5EF4-FFF2-40B4-BE49-F238E27FC236}">
                <a16:creationId xmlns:a16="http://schemas.microsoft.com/office/drawing/2014/main" id="{FF32DD3C-F79E-4330-75DB-95C5743061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F586E-4836-1986-F742-2AF6CD5B401C}"/>
              </a:ext>
            </a:extLst>
          </p:cNvPr>
          <p:cNvSpPr>
            <a:spLocks noGrp="1"/>
          </p:cNvSpPr>
          <p:nvPr>
            <p:ph type="sldNum" sz="quarter" idx="12"/>
          </p:nvPr>
        </p:nvSpPr>
        <p:spPr/>
        <p:txBody>
          <a:bodyPr/>
          <a:lstStyle/>
          <a:p>
            <a:fld id="{EA38FD9C-405C-4AFE-9BE6-39BC20D3ACF6}" type="slidenum">
              <a:rPr lang="en-US" smtClean="0"/>
              <a:t>‹#›</a:t>
            </a:fld>
            <a:endParaRPr lang="en-US"/>
          </a:p>
        </p:txBody>
      </p:sp>
    </p:spTree>
    <p:extLst>
      <p:ext uri="{BB962C8B-B14F-4D97-AF65-F5344CB8AC3E}">
        <p14:creationId xmlns:p14="http://schemas.microsoft.com/office/powerpoint/2010/main" val="4221518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32934-984B-FFB1-6690-FF02B1176D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6571BF-2B90-C201-7948-BAC234442E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68B714-43B6-22A4-170A-53B1A0C838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438F3E-FFCC-6DDB-B193-ACF9E0ABE36F}"/>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6" name="Footer Placeholder 5">
            <a:extLst>
              <a:ext uri="{FF2B5EF4-FFF2-40B4-BE49-F238E27FC236}">
                <a16:creationId xmlns:a16="http://schemas.microsoft.com/office/drawing/2014/main" id="{8A782A8C-74B0-7C4F-F7F9-398C3AE2DD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859143-A3E1-D553-C075-36168F0F02DA}"/>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38822976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6AC08-46F7-2C9E-5055-D0DD51B250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AE0087-DDBD-17E1-0A3B-1AF119C18E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893F8D-AB7B-B7A5-D6B4-B406A9B4D7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E1D9C1-DFA9-E817-672F-B68284D3684A}"/>
              </a:ext>
            </a:extLst>
          </p:cNvPr>
          <p:cNvSpPr>
            <a:spLocks noGrp="1"/>
          </p:cNvSpPr>
          <p:nvPr>
            <p:ph type="dt" sz="half" idx="10"/>
          </p:nvPr>
        </p:nvSpPr>
        <p:spPr/>
        <p:txBody>
          <a:bodyPr/>
          <a:lstStyle/>
          <a:p>
            <a:fld id="{199FCDFC-CCE8-4DCF-86A6-27FBC62FE34B}" type="datetimeFigureOut">
              <a:rPr lang="en-US" smtClean="0"/>
              <a:t>04/05/2023</a:t>
            </a:fld>
            <a:endParaRPr lang="en-US"/>
          </a:p>
        </p:txBody>
      </p:sp>
      <p:sp>
        <p:nvSpPr>
          <p:cNvPr id="6" name="Footer Placeholder 5">
            <a:extLst>
              <a:ext uri="{FF2B5EF4-FFF2-40B4-BE49-F238E27FC236}">
                <a16:creationId xmlns:a16="http://schemas.microsoft.com/office/drawing/2014/main" id="{91C50F7B-F50F-BEAD-EBF3-B47DDB9852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73607E-55BA-737E-599C-744D1F77F692}"/>
              </a:ext>
            </a:extLst>
          </p:cNvPr>
          <p:cNvSpPr>
            <a:spLocks noGrp="1"/>
          </p:cNvSpPr>
          <p:nvPr>
            <p:ph type="sldNum" sz="quarter" idx="12"/>
          </p:nvPr>
        </p:nvSpPr>
        <p:spPr/>
        <p:txBody>
          <a:bodyPr/>
          <a:lstStyle/>
          <a:p>
            <a:fld id="{7BD116B4-F236-41F5-9202-8ACC0AAD45B7}" type="slidenum">
              <a:rPr lang="en-US" smtClean="0"/>
              <a:t>‹#›</a:t>
            </a:fld>
            <a:endParaRPr lang="en-US"/>
          </a:p>
        </p:txBody>
      </p:sp>
    </p:spTree>
    <p:extLst>
      <p:ext uri="{BB962C8B-B14F-4D97-AF65-F5344CB8AC3E}">
        <p14:creationId xmlns:p14="http://schemas.microsoft.com/office/powerpoint/2010/main" val="38509069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ags" Target="../tags/tag2.xml"/><Relationship Id="rId13" Type="http://schemas.openxmlformats.org/officeDocument/2006/relationships/tags" Target="../tags/tag7.xml"/><Relationship Id="rId18" Type="http://schemas.openxmlformats.org/officeDocument/2006/relationships/tags" Target="../tags/tag12.xml"/><Relationship Id="rId26" Type="http://schemas.openxmlformats.org/officeDocument/2006/relationships/image" Target="../media/image2.png"/><Relationship Id="rId3" Type="http://schemas.openxmlformats.org/officeDocument/2006/relationships/slideLayout" Target="../slideLayouts/slideLayout14.xml"/><Relationship Id="rId21" Type="http://schemas.openxmlformats.org/officeDocument/2006/relationships/tags" Target="../tags/tag15.xml"/><Relationship Id="rId7" Type="http://schemas.openxmlformats.org/officeDocument/2006/relationships/tags" Target="../tags/tag1.xml"/><Relationship Id="rId12" Type="http://schemas.openxmlformats.org/officeDocument/2006/relationships/tags" Target="../tags/tag6.xml"/><Relationship Id="rId17" Type="http://schemas.openxmlformats.org/officeDocument/2006/relationships/tags" Target="../tags/tag11.xml"/><Relationship Id="rId25" Type="http://schemas.openxmlformats.org/officeDocument/2006/relationships/image" Target="../media/image1.emf"/><Relationship Id="rId2" Type="http://schemas.openxmlformats.org/officeDocument/2006/relationships/slideLayout" Target="../slideLayouts/slideLayout13.xml"/><Relationship Id="rId16" Type="http://schemas.openxmlformats.org/officeDocument/2006/relationships/tags" Target="../tags/tag10.xml"/><Relationship Id="rId20" Type="http://schemas.openxmlformats.org/officeDocument/2006/relationships/tags" Target="../tags/tag14.xml"/><Relationship Id="rId1" Type="http://schemas.openxmlformats.org/officeDocument/2006/relationships/slideLayout" Target="../slideLayouts/slideLayout12.xml"/><Relationship Id="rId6" Type="http://schemas.openxmlformats.org/officeDocument/2006/relationships/theme" Target="../theme/theme2.xml"/><Relationship Id="rId11" Type="http://schemas.openxmlformats.org/officeDocument/2006/relationships/tags" Target="../tags/tag5.xml"/><Relationship Id="rId24" Type="http://schemas.openxmlformats.org/officeDocument/2006/relationships/oleObject" Target="../embeddings/oleObject1.bin"/><Relationship Id="rId5" Type="http://schemas.openxmlformats.org/officeDocument/2006/relationships/slideLayout" Target="../slideLayouts/slideLayout16.xml"/><Relationship Id="rId15" Type="http://schemas.openxmlformats.org/officeDocument/2006/relationships/tags" Target="../tags/tag9.xml"/><Relationship Id="rId23" Type="http://schemas.openxmlformats.org/officeDocument/2006/relationships/tags" Target="../tags/tag17.xml"/><Relationship Id="rId10" Type="http://schemas.openxmlformats.org/officeDocument/2006/relationships/tags" Target="../tags/tag4.xml"/><Relationship Id="rId19" Type="http://schemas.openxmlformats.org/officeDocument/2006/relationships/tags" Target="../tags/tag13.xml"/><Relationship Id="rId4" Type="http://schemas.openxmlformats.org/officeDocument/2006/relationships/slideLayout" Target="../slideLayouts/slideLayout15.xml"/><Relationship Id="rId9" Type="http://schemas.openxmlformats.org/officeDocument/2006/relationships/tags" Target="../tags/tag3.xml"/><Relationship Id="rId14" Type="http://schemas.openxmlformats.org/officeDocument/2006/relationships/tags" Target="../tags/tag8.xml"/><Relationship Id="rId22" Type="http://schemas.openxmlformats.org/officeDocument/2006/relationships/tags" Target="../tags/tag16.xml"/></Relationships>
</file>

<file path=ppt/slideMasters/_rels/slideMaster3.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tags" Target="../tags/tag28.xml"/><Relationship Id="rId18" Type="http://schemas.openxmlformats.org/officeDocument/2006/relationships/tags" Target="../tags/tag33.xml"/><Relationship Id="rId26" Type="http://schemas.openxmlformats.org/officeDocument/2006/relationships/image" Target="../media/image2.png"/><Relationship Id="rId3" Type="http://schemas.openxmlformats.org/officeDocument/2006/relationships/slideLayout" Target="../slideLayouts/slideLayout19.xml"/><Relationship Id="rId21" Type="http://schemas.openxmlformats.org/officeDocument/2006/relationships/tags" Target="../tags/tag36.xml"/><Relationship Id="rId7" Type="http://schemas.openxmlformats.org/officeDocument/2006/relationships/tags" Target="../tags/tag22.xml"/><Relationship Id="rId12" Type="http://schemas.openxmlformats.org/officeDocument/2006/relationships/tags" Target="../tags/tag27.xml"/><Relationship Id="rId17" Type="http://schemas.openxmlformats.org/officeDocument/2006/relationships/tags" Target="../tags/tag32.xml"/><Relationship Id="rId25" Type="http://schemas.openxmlformats.org/officeDocument/2006/relationships/image" Target="../media/image1.emf"/><Relationship Id="rId2" Type="http://schemas.openxmlformats.org/officeDocument/2006/relationships/slideLayout" Target="../slideLayouts/slideLayout18.xml"/><Relationship Id="rId16" Type="http://schemas.openxmlformats.org/officeDocument/2006/relationships/tags" Target="../tags/tag31.xml"/><Relationship Id="rId20" Type="http://schemas.openxmlformats.org/officeDocument/2006/relationships/tags" Target="../tags/tag35.xml"/><Relationship Id="rId1" Type="http://schemas.openxmlformats.org/officeDocument/2006/relationships/slideLayout" Target="../slideLayouts/slideLayout17.xml"/><Relationship Id="rId6" Type="http://schemas.openxmlformats.org/officeDocument/2006/relationships/theme" Target="../theme/theme3.xml"/><Relationship Id="rId11" Type="http://schemas.openxmlformats.org/officeDocument/2006/relationships/tags" Target="../tags/tag26.xml"/><Relationship Id="rId24" Type="http://schemas.openxmlformats.org/officeDocument/2006/relationships/oleObject" Target="../embeddings/oleObject6.bin"/><Relationship Id="rId5" Type="http://schemas.openxmlformats.org/officeDocument/2006/relationships/slideLayout" Target="../slideLayouts/slideLayout21.xml"/><Relationship Id="rId15" Type="http://schemas.openxmlformats.org/officeDocument/2006/relationships/tags" Target="../tags/tag30.xml"/><Relationship Id="rId23" Type="http://schemas.openxmlformats.org/officeDocument/2006/relationships/tags" Target="../tags/tag38.xml"/><Relationship Id="rId10" Type="http://schemas.openxmlformats.org/officeDocument/2006/relationships/tags" Target="../tags/tag25.xml"/><Relationship Id="rId19" Type="http://schemas.openxmlformats.org/officeDocument/2006/relationships/tags" Target="../tags/tag34.xml"/><Relationship Id="rId4" Type="http://schemas.openxmlformats.org/officeDocument/2006/relationships/slideLayout" Target="../slideLayouts/slideLayout20.xml"/><Relationship Id="rId9" Type="http://schemas.openxmlformats.org/officeDocument/2006/relationships/tags" Target="../tags/tag24.xml"/><Relationship Id="rId14" Type="http://schemas.openxmlformats.org/officeDocument/2006/relationships/tags" Target="../tags/tag29.xml"/><Relationship Id="rId22" Type="http://schemas.openxmlformats.org/officeDocument/2006/relationships/tags" Target="../tags/tag37.xml"/></Relationships>
</file>

<file path=ppt/slideMasters/_rels/slideMaster4.xml.rels><?xml version="1.0" encoding="UTF-8" standalone="yes"?>
<Relationships xmlns="http://schemas.openxmlformats.org/package/2006/relationships"><Relationship Id="rId8" Type="http://schemas.openxmlformats.org/officeDocument/2006/relationships/tags" Target="../tags/tag44.xml"/><Relationship Id="rId13" Type="http://schemas.openxmlformats.org/officeDocument/2006/relationships/tags" Target="../tags/tag49.xml"/><Relationship Id="rId18" Type="http://schemas.openxmlformats.org/officeDocument/2006/relationships/tags" Target="../tags/tag54.xml"/><Relationship Id="rId26" Type="http://schemas.openxmlformats.org/officeDocument/2006/relationships/image" Target="../media/image2.png"/><Relationship Id="rId3" Type="http://schemas.openxmlformats.org/officeDocument/2006/relationships/slideLayout" Target="../slideLayouts/slideLayout24.xml"/><Relationship Id="rId21" Type="http://schemas.openxmlformats.org/officeDocument/2006/relationships/tags" Target="../tags/tag57.xml"/><Relationship Id="rId7" Type="http://schemas.openxmlformats.org/officeDocument/2006/relationships/tags" Target="../tags/tag43.xml"/><Relationship Id="rId12" Type="http://schemas.openxmlformats.org/officeDocument/2006/relationships/tags" Target="../tags/tag48.xml"/><Relationship Id="rId17" Type="http://schemas.openxmlformats.org/officeDocument/2006/relationships/tags" Target="../tags/tag53.xml"/><Relationship Id="rId25" Type="http://schemas.openxmlformats.org/officeDocument/2006/relationships/image" Target="../media/image1.emf"/><Relationship Id="rId2" Type="http://schemas.openxmlformats.org/officeDocument/2006/relationships/slideLayout" Target="../slideLayouts/slideLayout23.xml"/><Relationship Id="rId16" Type="http://schemas.openxmlformats.org/officeDocument/2006/relationships/tags" Target="../tags/tag52.xml"/><Relationship Id="rId20" Type="http://schemas.openxmlformats.org/officeDocument/2006/relationships/tags" Target="../tags/tag56.xml"/><Relationship Id="rId1" Type="http://schemas.openxmlformats.org/officeDocument/2006/relationships/slideLayout" Target="../slideLayouts/slideLayout22.xml"/><Relationship Id="rId6" Type="http://schemas.openxmlformats.org/officeDocument/2006/relationships/theme" Target="../theme/theme4.xml"/><Relationship Id="rId11" Type="http://schemas.openxmlformats.org/officeDocument/2006/relationships/tags" Target="../tags/tag47.xml"/><Relationship Id="rId24" Type="http://schemas.openxmlformats.org/officeDocument/2006/relationships/oleObject" Target="../embeddings/oleObject11.bin"/><Relationship Id="rId5" Type="http://schemas.openxmlformats.org/officeDocument/2006/relationships/slideLayout" Target="../slideLayouts/slideLayout26.xml"/><Relationship Id="rId15" Type="http://schemas.openxmlformats.org/officeDocument/2006/relationships/tags" Target="../tags/tag51.xml"/><Relationship Id="rId23" Type="http://schemas.openxmlformats.org/officeDocument/2006/relationships/tags" Target="../tags/tag59.xml"/><Relationship Id="rId10" Type="http://schemas.openxmlformats.org/officeDocument/2006/relationships/tags" Target="../tags/tag46.xml"/><Relationship Id="rId19" Type="http://schemas.openxmlformats.org/officeDocument/2006/relationships/tags" Target="../tags/tag55.xml"/><Relationship Id="rId4" Type="http://schemas.openxmlformats.org/officeDocument/2006/relationships/slideLayout" Target="../slideLayouts/slideLayout25.xml"/><Relationship Id="rId9" Type="http://schemas.openxmlformats.org/officeDocument/2006/relationships/tags" Target="../tags/tag45.xml"/><Relationship Id="rId14" Type="http://schemas.openxmlformats.org/officeDocument/2006/relationships/tags" Target="../tags/tag50.xml"/><Relationship Id="rId22" Type="http://schemas.openxmlformats.org/officeDocument/2006/relationships/tags" Target="../tags/tag58.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theme" Target="../theme/theme5.xml"/><Relationship Id="rId5" Type="http://schemas.openxmlformats.org/officeDocument/2006/relationships/slideLayout" Target="../slideLayouts/slideLayout31.xml"/><Relationship Id="rId4" Type="http://schemas.openxmlformats.org/officeDocument/2006/relationships/slideLayout" Target="../slideLayouts/slideLayout3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image" Target="../media/image14.png"/><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6.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image" Target="../media/image8.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50.xml"/><Relationship Id="rId3" Type="http://schemas.openxmlformats.org/officeDocument/2006/relationships/slideLayout" Target="../slideLayouts/slideLayout45.xml"/><Relationship Id="rId7" Type="http://schemas.openxmlformats.org/officeDocument/2006/relationships/slideLayout" Target="../slideLayouts/slideLayout49.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image" Target="../media/image15.png"/><Relationship Id="rId5" Type="http://schemas.openxmlformats.org/officeDocument/2006/relationships/slideLayout" Target="../slideLayouts/slideLayout47.xml"/><Relationship Id="rId10" Type="http://schemas.openxmlformats.org/officeDocument/2006/relationships/hyperlink" Target="http://www.presentationgo.com/" TargetMode="External"/><Relationship Id="rId4" Type="http://schemas.openxmlformats.org/officeDocument/2006/relationships/slideLayout" Target="../slideLayouts/slideLayout46.xml"/><Relationship Id="rId9"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slideLayout" Target="../slideLayouts/slideLayout68.xml"/><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10" Type="http://schemas.openxmlformats.org/officeDocument/2006/relationships/slideLayout" Target="../slideLayouts/slideLayout60.xml"/><Relationship Id="rId19" Type="http://schemas.openxmlformats.org/officeDocument/2006/relationships/theme" Target="../theme/theme8.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76.xml"/><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theme" Target="../theme/theme9.xml"/><Relationship Id="rId2" Type="http://schemas.openxmlformats.org/officeDocument/2006/relationships/slideLayout" Target="../slideLayouts/slideLayout70.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0" Type="http://schemas.openxmlformats.org/officeDocument/2006/relationships/slideLayout" Target="../slideLayouts/slideLayout78.xml"/><Relationship Id="rId4" Type="http://schemas.openxmlformats.org/officeDocument/2006/relationships/slideLayout" Target="../slideLayouts/slideLayout72.xml"/><Relationship Id="rId9" Type="http://schemas.openxmlformats.org/officeDocument/2006/relationships/slideLayout" Target="../slideLayouts/slideLayout7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9FA12E-54E9-DE66-A53D-C155577803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D7619E-6130-930B-01BC-BAE7AE59B3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324119-2991-04AB-3AC3-FDD92C1966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9FCDFC-CCE8-4DCF-86A6-27FBC62FE34B}" type="datetimeFigureOut">
              <a:rPr lang="en-US" smtClean="0"/>
              <a:t>04/05/2023</a:t>
            </a:fld>
            <a:endParaRPr lang="en-US"/>
          </a:p>
        </p:txBody>
      </p:sp>
      <p:sp>
        <p:nvSpPr>
          <p:cNvPr id="5" name="Footer Placeholder 4">
            <a:extLst>
              <a:ext uri="{FF2B5EF4-FFF2-40B4-BE49-F238E27FC236}">
                <a16:creationId xmlns:a16="http://schemas.microsoft.com/office/drawing/2014/main" id="{C9F10C49-10A3-3348-ADA7-1DB58B65FD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2E37EF5-F844-C9E5-1091-8EA3F5C434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D116B4-F236-41F5-9202-8ACC0AAD45B7}" type="slidenum">
              <a:rPr lang="en-US" smtClean="0"/>
              <a:t>‹#›</a:t>
            </a:fld>
            <a:endParaRPr lang="en-US"/>
          </a:p>
        </p:txBody>
      </p:sp>
    </p:spTree>
    <p:extLst>
      <p:ext uri="{BB962C8B-B14F-4D97-AF65-F5344CB8AC3E}">
        <p14:creationId xmlns:p14="http://schemas.microsoft.com/office/powerpoint/2010/main" val="18860258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7"/>
            </p:custData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4" imgW="270" imgH="270" progId="TCLayout.ActiveDocument.1">
                  <p:embed/>
                </p:oleObj>
              </mc:Choice>
              <mc:Fallback>
                <p:oleObj name="think-cell Slide" r:id="rId24" imgW="270" imgH="270" progId="TCLayout.ActiveDocument.1">
                  <p:embed/>
                  <p:pic>
                    <p:nvPicPr>
                      <p:cNvPr id="2" name="Object 1" hidden="1"/>
                      <p:cNvPicPr/>
                      <p:nvPr/>
                    </p:nvPicPr>
                    <p:blipFill>
                      <a:blip r:embed="rId25"/>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8"/>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dirty="0">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23/08/2020 10:12 Arabian Standard Time</a:t>
            </a:r>
            <a:endParaRPr lang="x-none" sz="1632" baseline="0" dirty="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Printed 24/07/2019 19:54 Arabian Standard Time</a:t>
            </a:r>
            <a:endParaRPr lang="x-none" sz="1632" baseline="0" dirty="0">
              <a:solidFill>
                <a:srgbClr val="808080"/>
              </a:solidFill>
              <a:latin typeface="+mn-lt"/>
              <a:ea typeface="+mn-ea"/>
            </a:endParaRPr>
          </a:p>
        </p:txBody>
      </p:sp>
      <p:sp>
        <p:nvSpPr>
          <p:cNvPr id="19" name="Title Placeholder 2"/>
          <p:cNvSpPr>
            <a:spLocks noGrp="1" noChangeArrowheads="1"/>
          </p:cNvSpPr>
          <p:nvPr>
            <p:ph type="title"/>
          </p:nvPr>
        </p:nvSpPr>
        <p:spPr bwMode="gray">
          <a:xfrm>
            <a:off x="164147" y="234865"/>
            <a:ext cx="11725484" cy="314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dirty="0"/>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dirty="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dirty="0">
                <a:solidFill>
                  <a:schemeClr val="accent6"/>
                </a:solidFill>
                <a:latin typeface="+mn-lt"/>
                <a:ea typeface="+mn-ea"/>
              </a:rPr>
              <a:t>Unit of measure</a:t>
            </a:r>
          </a:p>
        </p:txBody>
      </p:sp>
      <p:sp>
        <p:nvSpPr>
          <p:cNvPr id="3" name="Text Placeholder 2"/>
          <p:cNvSpPr>
            <a:spLocks noGrp="1"/>
          </p:cNvSpPr>
          <p:nvPr>
            <p:ph type="body" idx="1"/>
          </p:nvPr>
        </p:nvSpPr>
        <p:spPr bwMode="gray">
          <a:xfrm>
            <a:off x="2696616" y="2715745"/>
            <a:ext cx="5853024" cy="1256112"/>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dirty="0"/>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dirty="0">
                  <a:solidFill>
                    <a:srgbClr val="000000"/>
                  </a:solidFill>
                  <a:latin typeface="+mn-lt"/>
                  <a:ea typeface="+mn-ea"/>
                </a:rPr>
                <a:t>Title</a:t>
              </a:r>
            </a:p>
            <a:p>
              <a:r>
                <a:rPr lang="x-none" sz="1632" baseline="0" dirty="0">
                  <a:solidFill>
                    <a:srgbClr val="808080"/>
                  </a:solidFill>
                  <a:latin typeface="+mn-lt"/>
                  <a:ea typeface="+mn-ea"/>
                </a:rPr>
                <a:t>Unit of measure</a:t>
              </a:r>
            </a:p>
          </p:txBody>
        </p:sp>
      </p:grpSp>
      <p:sp>
        <p:nvSpPr>
          <p:cNvPr id="64" name="Rectangle 63"/>
          <p:cNvSpPr/>
          <p:nvPr userDrawn="1"/>
        </p:nvSpPr>
        <p:spPr bwMode="ltGray">
          <a:xfrm>
            <a:off x="1" y="6560370"/>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1837" dirty="0">
              <a:solidFill>
                <a:schemeClr val="tx1"/>
              </a:solidFill>
            </a:endParaRPr>
          </a:p>
        </p:txBody>
      </p:sp>
      <p:sp>
        <p:nvSpPr>
          <p:cNvPr id="66" name="Slide Number"/>
          <p:cNvSpPr txBox="1">
            <a:spLocks/>
          </p:cNvSpPr>
          <p:nvPr userDrawn="1"/>
        </p:nvSpPr>
        <p:spPr bwMode="ltGray">
          <a:xfrm>
            <a:off x="11756623" y="6639225"/>
            <a:ext cx="130847" cy="128097"/>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16" baseline="0" smtClean="0">
                <a:solidFill>
                  <a:schemeClr val="bg1"/>
                </a:solidFill>
                <a:latin typeface="+mn-lt"/>
              </a:rPr>
              <a:pPr algn="r"/>
              <a:t>‹#›</a:t>
            </a:fld>
            <a:endParaRPr lang="x-none" sz="816" baseline="0" dirty="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dirty="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endParaRPr lang="x-none" sz="816" baseline="0" dirty="0">
                <a:solidFill>
                  <a:schemeClr val="bg1"/>
                </a:solidFill>
                <a:latin typeface="+mn-lt"/>
                <a:ea typeface="+mn-ea"/>
              </a:endParaRP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dirty="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2944" y="285750"/>
              <a:ext cx="0" cy="153247"/>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2944" y="438997"/>
              <a:ext cx="73783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9"/>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2"/>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7" name="Arc 39"/>
              <p:cNvSpPr>
                <a:spLocks noChangeAspect="1"/>
              </p:cNvSpPr>
              <p:nvPr>
                <p:custDataLst>
                  <p:tags r:id="rId23"/>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89" name="MoonLegend2"/>
            <p:cNvGrpSpPr>
              <a:grpSpLocks noChangeAspect="1"/>
            </p:cNvGrpSpPr>
            <p:nvPr>
              <p:custDataLst>
                <p:tags r:id="rId10"/>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0"/>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5" name="Arc 42"/>
              <p:cNvSpPr>
                <a:spLocks noChangeAspect="1"/>
              </p:cNvSpPr>
              <p:nvPr>
                <p:custDataLst>
                  <p:tags r:id="rId21"/>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0" name="MoonLegend4"/>
            <p:cNvGrpSpPr>
              <a:grpSpLocks noChangeAspect="1"/>
            </p:cNvGrpSpPr>
            <p:nvPr>
              <p:custDataLst>
                <p:tags r:id="rId11"/>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8"/>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3" name="Arc 48"/>
              <p:cNvSpPr>
                <a:spLocks noChangeAspect="1"/>
              </p:cNvSpPr>
              <p:nvPr>
                <p:custDataLst>
                  <p:tags r:id="rId19"/>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1" name="MoonLegend5"/>
            <p:cNvGrpSpPr>
              <a:grpSpLocks noChangeAspect="1"/>
            </p:cNvGrpSpPr>
            <p:nvPr>
              <p:custDataLst>
                <p:tags r:id="rId12"/>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6"/>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1" name="Oval 51"/>
              <p:cNvSpPr>
                <a:spLocks noChangeAspect="1" noChangeArrowheads="1"/>
              </p:cNvSpPr>
              <p:nvPr>
                <p:custDataLst>
                  <p:tags r:id="rId17"/>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nvGrpSpPr>
            <p:cNvPr id="97" name="MoonLegend3"/>
            <p:cNvGrpSpPr>
              <a:grpSpLocks noChangeAspect="1"/>
            </p:cNvGrpSpPr>
            <p:nvPr>
              <p:custDataLst>
                <p:tags r:id="rId13"/>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4"/>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99" name="Arc 48"/>
              <p:cNvSpPr>
                <a:spLocks noChangeAspect="1"/>
              </p:cNvSpPr>
              <p:nvPr>
                <p:custDataLst>
                  <p:tags r:id="rId15"/>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sp>
        <p:nvSpPr>
          <p:cNvPr id="61"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6"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300424" y="6587861"/>
            <a:ext cx="1063459" cy="222306"/>
          </a:xfrm>
          <a:prstGeom prst="rect">
            <a:avLst/>
          </a:prstGeom>
          <a:noFill/>
        </p:spPr>
        <p:txBody>
          <a:bodyPr wrap="none" rtlCol="0">
            <a:spAutoFit/>
          </a:bodyPr>
          <a:lstStyle/>
          <a:p>
            <a:r>
              <a:rPr lang="en-AE" sz="816" dirty="0">
                <a:solidFill>
                  <a:schemeClr val="bg1"/>
                </a:solidFill>
                <a:latin typeface="Calibri" panose="020F0502020204030204" pitchFamily="34" charset="0"/>
                <a:cs typeface="Calibri" panose="020F0502020204030204" pitchFamily="34" charset="0"/>
              </a:rPr>
              <a:t>Automotive Division</a:t>
            </a:r>
          </a:p>
        </p:txBody>
      </p:sp>
    </p:spTree>
    <p:extLst>
      <p:ext uri="{BB962C8B-B14F-4D97-AF65-F5344CB8AC3E}">
        <p14:creationId xmlns:p14="http://schemas.microsoft.com/office/powerpoint/2010/main" val="14379917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ftr="0" dt="0"/>
  <p:txStyles>
    <p:title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7"/>
            </p:custDataLst>
            <p:extLst>
              <p:ext uri="{D42A27DB-BD31-4B8C-83A1-F6EECF244321}">
                <p14:modId xmlns:p14="http://schemas.microsoft.com/office/powerpoint/2010/main" val="3291294450"/>
              </p:ext>
            </p:ext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4" imgW="270" imgH="270" progId="TCLayout.ActiveDocument.1">
                  <p:embed/>
                </p:oleObj>
              </mc:Choice>
              <mc:Fallback>
                <p:oleObj name="think-cell Slide" r:id="rId24" imgW="270" imgH="270" progId="TCLayout.ActiveDocument.1">
                  <p:embed/>
                  <p:pic>
                    <p:nvPicPr>
                      <p:cNvPr id="2" name="Object 1" hidden="1"/>
                      <p:cNvPicPr/>
                      <p:nvPr/>
                    </p:nvPicPr>
                    <p:blipFill>
                      <a:blip r:embed="rId25"/>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8"/>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dirty="0">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23/08/2020 10:12 Arabian Standard Time</a:t>
            </a:r>
            <a:endParaRPr lang="x-none" sz="1632" baseline="0" dirty="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Printed 24/07/2019 19:54 Arabian Standard Time</a:t>
            </a:r>
            <a:endParaRPr lang="x-none" sz="1632" baseline="0" dirty="0">
              <a:solidFill>
                <a:srgbClr val="808080"/>
              </a:solidFill>
              <a:latin typeface="+mn-lt"/>
              <a:ea typeface="+mn-ea"/>
            </a:endParaRPr>
          </a:p>
        </p:txBody>
      </p:sp>
      <p:sp>
        <p:nvSpPr>
          <p:cNvPr id="19" name="Title Placeholder 2"/>
          <p:cNvSpPr>
            <a:spLocks noGrp="1" noChangeArrowheads="1"/>
          </p:cNvSpPr>
          <p:nvPr>
            <p:ph type="title"/>
          </p:nvPr>
        </p:nvSpPr>
        <p:spPr bwMode="gray">
          <a:xfrm>
            <a:off x="164147" y="234865"/>
            <a:ext cx="11725484" cy="314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dirty="0"/>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dirty="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dirty="0">
                <a:solidFill>
                  <a:schemeClr val="accent6"/>
                </a:solidFill>
                <a:latin typeface="+mn-lt"/>
                <a:ea typeface="+mn-ea"/>
              </a:rPr>
              <a:t>Unit of measure</a:t>
            </a:r>
          </a:p>
        </p:txBody>
      </p:sp>
      <p:sp>
        <p:nvSpPr>
          <p:cNvPr id="3" name="Text Placeholder 2"/>
          <p:cNvSpPr>
            <a:spLocks noGrp="1"/>
          </p:cNvSpPr>
          <p:nvPr>
            <p:ph type="body" idx="1"/>
          </p:nvPr>
        </p:nvSpPr>
        <p:spPr bwMode="gray">
          <a:xfrm>
            <a:off x="2696616" y="2715745"/>
            <a:ext cx="5853024" cy="1256112"/>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dirty="0"/>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dirty="0">
                  <a:solidFill>
                    <a:srgbClr val="000000"/>
                  </a:solidFill>
                  <a:latin typeface="+mn-lt"/>
                  <a:ea typeface="+mn-ea"/>
                </a:rPr>
                <a:t>Title</a:t>
              </a:r>
            </a:p>
            <a:p>
              <a:r>
                <a:rPr lang="x-none" sz="1632" baseline="0" dirty="0">
                  <a:solidFill>
                    <a:srgbClr val="808080"/>
                  </a:solidFill>
                  <a:latin typeface="+mn-lt"/>
                  <a:ea typeface="+mn-ea"/>
                </a:rPr>
                <a:t>Unit of measure</a:t>
              </a:r>
            </a:p>
          </p:txBody>
        </p:sp>
      </p:grpSp>
      <p:sp>
        <p:nvSpPr>
          <p:cNvPr id="64" name="Rectangle 63"/>
          <p:cNvSpPr/>
          <p:nvPr userDrawn="1"/>
        </p:nvSpPr>
        <p:spPr bwMode="ltGray">
          <a:xfrm>
            <a:off x="1" y="6560370"/>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1837" dirty="0">
              <a:solidFill>
                <a:schemeClr val="tx1"/>
              </a:solidFill>
            </a:endParaRPr>
          </a:p>
        </p:txBody>
      </p:sp>
      <p:sp>
        <p:nvSpPr>
          <p:cNvPr id="66" name="Slide Number"/>
          <p:cNvSpPr txBox="1">
            <a:spLocks/>
          </p:cNvSpPr>
          <p:nvPr userDrawn="1"/>
        </p:nvSpPr>
        <p:spPr bwMode="ltGray">
          <a:xfrm>
            <a:off x="11756623" y="6639225"/>
            <a:ext cx="130847" cy="128097"/>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16" baseline="0" smtClean="0">
                <a:solidFill>
                  <a:schemeClr val="bg1"/>
                </a:solidFill>
                <a:latin typeface="+mn-lt"/>
              </a:rPr>
              <a:pPr algn="r"/>
              <a:t>‹#›</a:t>
            </a:fld>
            <a:endParaRPr lang="x-none" sz="816" baseline="0" dirty="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dirty="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endParaRPr lang="x-none" sz="816" baseline="0" dirty="0">
                <a:solidFill>
                  <a:schemeClr val="bg1"/>
                </a:solidFill>
                <a:latin typeface="+mn-lt"/>
                <a:ea typeface="+mn-ea"/>
              </a:endParaRP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dirty="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2944" y="285750"/>
              <a:ext cx="0" cy="153247"/>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2944" y="438997"/>
              <a:ext cx="73783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9"/>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2"/>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7" name="Arc 39"/>
              <p:cNvSpPr>
                <a:spLocks noChangeAspect="1"/>
              </p:cNvSpPr>
              <p:nvPr>
                <p:custDataLst>
                  <p:tags r:id="rId23"/>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89" name="MoonLegend2"/>
            <p:cNvGrpSpPr>
              <a:grpSpLocks noChangeAspect="1"/>
            </p:cNvGrpSpPr>
            <p:nvPr>
              <p:custDataLst>
                <p:tags r:id="rId10"/>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0"/>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5" name="Arc 42"/>
              <p:cNvSpPr>
                <a:spLocks noChangeAspect="1"/>
              </p:cNvSpPr>
              <p:nvPr>
                <p:custDataLst>
                  <p:tags r:id="rId21"/>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0" name="MoonLegend4"/>
            <p:cNvGrpSpPr>
              <a:grpSpLocks noChangeAspect="1"/>
            </p:cNvGrpSpPr>
            <p:nvPr>
              <p:custDataLst>
                <p:tags r:id="rId11"/>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8"/>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3" name="Arc 48"/>
              <p:cNvSpPr>
                <a:spLocks noChangeAspect="1"/>
              </p:cNvSpPr>
              <p:nvPr>
                <p:custDataLst>
                  <p:tags r:id="rId19"/>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1" name="MoonLegend5"/>
            <p:cNvGrpSpPr>
              <a:grpSpLocks noChangeAspect="1"/>
            </p:cNvGrpSpPr>
            <p:nvPr>
              <p:custDataLst>
                <p:tags r:id="rId12"/>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6"/>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1" name="Oval 51"/>
              <p:cNvSpPr>
                <a:spLocks noChangeAspect="1" noChangeArrowheads="1"/>
              </p:cNvSpPr>
              <p:nvPr>
                <p:custDataLst>
                  <p:tags r:id="rId17"/>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nvGrpSpPr>
            <p:cNvPr id="97" name="MoonLegend3"/>
            <p:cNvGrpSpPr>
              <a:grpSpLocks noChangeAspect="1"/>
            </p:cNvGrpSpPr>
            <p:nvPr>
              <p:custDataLst>
                <p:tags r:id="rId13"/>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4"/>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99" name="Arc 48"/>
              <p:cNvSpPr>
                <a:spLocks noChangeAspect="1"/>
              </p:cNvSpPr>
              <p:nvPr>
                <p:custDataLst>
                  <p:tags r:id="rId15"/>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sp>
        <p:nvSpPr>
          <p:cNvPr id="61"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6"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300424" y="6587861"/>
            <a:ext cx="1063459" cy="222306"/>
          </a:xfrm>
          <a:prstGeom prst="rect">
            <a:avLst/>
          </a:prstGeom>
          <a:noFill/>
        </p:spPr>
        <p:txBody>
          <a:bodyPr wrap="none" rtlCol="0">
            <a:spAutoFit/>
          </a:bodyPr>
          <a:lstStyle/>
          <a:p>
            <a:r>
              <a:rPr lang="en-AE" sz="816" dirty="0">
                <a:solidFill>
                  <a:schemeClr val="bg1"/>
                </a:solidFill>
                <a:latin typeface="Calibri" panose="020F0502020204030204" pitchFamily="34" charset="0"/>
                <a:cs typeface="Calibri" panose="020F0502020204030204" pitchFamily="34" charset="0"/>
              </a:rPr>
              <a:t>Automotive Division</a:t>
            </a:r>
          </a:p>
        </p:txBody>
      </p:sp>
    </p:spTree>
    <p:extLst>
      <p:ext uri="{BB962C8B-B14F-4D97-AF65-F5344CB8AC3E}">
        <p14:creationId xmlns:p14="http://schemas.microsoft.com/office/powerpoint/2010/main" val="2657094166"/>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Lst>
  <p:hf hdr="0" ftr="0" dt="0"/>
  <p:txStyles>
    <p:title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7"/>
            </p:custData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4" imgW="270" imgH="270" progId="TCLayout.ActiveDocument.1">
                  <p:embed/>
                </p:oleObj>
              </mc:Choice>
              <mc:Fallback>
                <p:oleObj name="think-cell Slide" r:id="rId24" imgW="270" imgH="270" progId="TCLayout.ActiveDocument.1">
                  <p:embed/>
                  <p:pic>
                    <p:nvPicPr>
                      <p:cNvPr id="2" name="Object 1" hidden="1"/>
                      <p:cNvPicPr/>
                      <p:nvPr/>
                    </p:nvPicPr>
                    <p:blipFill>
                      <a:blip r:embed="rId25"/>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8"/>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dirty="0">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23/08/2020 10:12 Arabian Standard Time</a:t>
            </a:r>
            <a:endParaRPr lang="x-none" sz="1632" baseline="0" dirty="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Printed 24/07/2019 19:54 Arabian Standard Time</a:t>
            </a:r>
            <a:endParaRPr lang="x-none" sz="1632" baseline="0" dirty="0">
              <a:solidFill>
                <a:srgbClr val="808080"/>
              </a:solidFill>
              <a:latin typeface="+mn-lt"/>
              <a:ea typeface="+mn-ea"/>
            </a:endParaRPr>
          </a:p>
        </p:txBody>
      </p:sp>
      <p:sp>
        <p:nvSpPr>
          <p:cNvPr id="19" name="Title Placeholder 2"/>
          <p:cNvSpPr>
            <a:spLocks noGrp="1" noChangeArrowheads="1"/>
          </p:cNvSpPr>
          <p:nvPr>
            <p:ph type="title"/>
          </p:nvPr>
        </p:nvSpPr>
        <p:spPr bwMode="gray">
          <a:xfrm>
            <a:off x="164147" y="234865"/>
            <a:ext cx="11725484" cy="314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dirty="0"/>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dirty="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dirty="0">
                <a:solidFill>
                  <a:schemeClr val="accent6"/>
                </a:solidFill>
                <a:latin typeface="+mn-lt"/>
                <a:ea typeface="+mn-ea"/>
              </a:rPr>
              <a:t>Unit of measure</a:t>
            </a:r>
          </a:p>
        </p:txBody>
      </p:sp>
      <p:sp>
        <p:nvSpPr>
          <p:cNvPr id="3" name="Text Placeholder 2"/>
          <p:cNvSpPr>
            <a:spLocks noGrp="1"/>
          </p:cNvSpPr>
          <p:nvPr>
            <p:ph type="body" idx="1"/>
          </p:nvPr>
        </p:nvSpPr>
        <p:spPr bwMode="gray">
          <a:xfrm>
            <a:off x="2696616" y="2715745"/>
            <a:ext cx="5853024" cy="1256112"/>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dirty="0"/>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dirty="0">
                  <a:solidFill>
                    <a:srgbClr val="000000"/>
                  </a:solidFill>
                  <a:latin typeface="+mn-lt"/>
                  <a:ea typeface="+mn-ea"/>
                </a:rPr>
                <a:t>Title</a:t>
              </a:r>
            </a:p>
            <a:p>
              <a:r>
                <a:rPr lang="x-none" sz="1632" baseline="0" dirty="0">
                  <a:solidFill>
                    <a:srgbClr val="808080"/>
                  </a:solidFill>
                  <a:latin typeface="+mn-lt"/>
                  <a:ea typeface="+mn-ea"/>
                </a:rPr>
                <a:t>Unit of measure</a:t>
              </a:r>
            </a:p>
          </p:txBody>
        </p:sp>
      </p:grpSp>
      <p:sp>
        <p:nvSpPr>
          <p:cNvPr id="64" name="Rectangle 63"/>
          <p:cNvSpPr/>
          <p:nvPr userDrawn="1"/>
        </p:nvSpPr>
        <p:spPr bwMode="ltGray">
          <a:xfrm>
            <a:off x="1" y="6560370"/>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1837" dirty="0">
              <a:solidFill>
                <a:schemeClr val="tx1"/>
              </a:solidFill>
            </a:endParaRPr>
          </a:p>
        </p:txBody>
      </p:sp>
      <p:sp>
        <p:nvSpPr>
          <p:cNvPr id="66" name="Slide Number"/>
          <p:cNvSpPr txBox="1">
            <a:spLocks/>
          </p:cNvSpPr>
          <p:nvPr userDrawn="1"/>
        </p:nvSpPr>
        <p:spPr bwMode="ltGray">
          <a:xfrm>
            <a:off x="11756623" y="6639225"/>
            <a:ext cx="130847" cy="128097"/>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16" baseline="0" smtClean="0">
                <a:solidFill>
                  <a:schemeClr val="bg1"/>
                </a:solidFill>
                <a:latin typeface="+mn-lt"/>
              </a:rPr>
              <a:pPr algn="r"/>
              <a:t>‹#›</a:t>
            </a:fld>
            <a:endParaRPr lang="x-none" sz="816" baseline="0" dirty="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dirty="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endParaRPr lang="x-none" sz="816" baseline="0" dirty="0">
                <a:solidFill>
                  <a:schemeClr val="bg1"/>
                </a:solidFill>
                <a:latin typeface="+mn-lt"/>
                <a:ea typeface="+mn-ea"/>
              </a:endParaRP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dirty="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2944" y="285750"/>
              <a:ext cx="0" cy="153247"/>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2944" y="438997"/>
              <a:ext cx="73783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9"/>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2"/>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7" name="Arc 39"/>
              <p:cNvSpPr>
                <a:spLocks noChangeAspect="1"/>
              </p:cNvSpPr>
              <p:nvPr>
                <p:custDataLst>
                  <p:tags r:id="rId23"/>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89" name="MoonLegend2"/>
            <p:cNvGrpSpPr>
              <a:grpSpLocks noChangeAspect="1"/>
            </p:cNvGrpSpPr>
            <p:nvPr>
              <p:custDataLst>
                <p:tags r:id="rId10"/>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0"/>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5" name="Arc 42"/>
              <p:cNvSpPr>
                <a:spLocks noChangeAspect="1"/>
              </p:cNvSpPr>
              <p:nvPr>
                <p:custDataLst>
                  <p:tags r:id="rId21"/>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0" name="MoonLegend4"/>
            <p:cNvGrpSpPr>
              <a:grpSpLocks noChangeAspect="1"/>
            </p:cNvGrpSpPr>
            <p:nvPr>
              <p:custDataLst>
                <p:tags r:id="rId11"/>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8"/>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3" name="Arc 48"/>
              <p:cNvSpPr>
                <a:spLocks noChangeAspect="1"/>
              </p:cNvSpPr>
              <p:nvPr>
                <p:custDataLst>
                  <p:tags r:id="rId19"/>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1" name="MoonLegend5"/>
            <p:cNvGrpSpPr>
              <a:grpSpLocks noChangeAspect="1"/>
            </p:cNvGrpSpPr>
            <p:nvPr>
              <p:custDataLst>
                <p:tags r:id="rId12"/>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6"/>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1" name="Oval 51"/>
              <p:cNvSpPr>
                <a:spLocks noChangeAspect="1" noChangeArrowheads="1"/>
              </p:cNvSpPr>
              <p:nvPr>
                <p:custDataLst>
                  <p:tags r:id="rId17"/>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nvGrpSpPr>
            <p:cNvPr id="97" name="MoonLegend3"/>
            <p:cNvGrpSpPr>
              <a:grpSpLocks noChangeAspect="1"/>
            </p:cNvGrpSpPr>
            <p:nvPr>
              <p:custDataLst>
                <p:tags r:id="rId13"/>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4"/>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99" name="Arc 48"/>
              <p:cNvSpPr>
                <a:spLocks noChangeAspect="1"/>
              </p:cNvSpPr>
              <p:nvPr>
                <p:custDataLst>
                  <p:tags r:id="rId15"/>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sp>
        <p:nvSpPr>
          <p:cNvPr id="61"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6"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300424" y="6587861"/>
            <a:ext cx="1063459" cy="222306"/>
          </a:xfrm>
          <a:prstGeom prst="rect">
            <a:avLst/>
          </a:prstGeom>
          <a:noFill/>
        </p:spPr>
        <p:txBody>
          <a:bodyPr wrap="none" rtlCol="0">
            <a:spAutoFit/>
          </a:bodyPr>
          <a:lstStyle/>
          <a:p>
            <a:r>
              <a:rPr lang="en-AE" sz="816" dirty="0">
                <a:solidFill>
                  <a:schemeClr val="bg1"/>
                </a:solidFill>
                <a:latin typeface="Calibri" panose="020F0502020204030204" pitchFamily="34" charset="0"/>
                <a:cs typeface="Calibri" panose="020F0502020204030204" pitchFamily="34" charset="0"/>
              </a:rPr>
              <a:t>Automotive Division</a:t>
            </a:r>
          </a:p>
        </p:txBody>
      </p:sp>
    </p:spTree>
    <p:extLst>
      <p:ext uri="{BB962C8B-B14F-4D97-AF65-F5344CB8AC3E}">
        <p14:creationId xmlns:p14="http://schemas.microsoft.com/office/powerpoint/2010/main" val="103345216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Lst>
  <p:hf hdr="0" ftr="0" dt="0"/>
  <p:txStyles>
    <p:title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34000" y="1013067"/>
            <a:ext cx="81436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1pPr>
            <a:lvl2pPr lvl="1"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2pPr>
            <a:lvl3pPr lvl="2"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3pPr>
            <a:lvl4pPr lvl="3"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4pPr>
            <a:lvl5pPr lvl="4"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5pPr>
            <a:lvl6pPr lvl="5"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6pPr>
            <a:lvl7pPr lvl="6"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7pPr>
            <a:lvl8pPr lvl="7"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8pPr>
            <a:lvl9pPr lvl="8"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34000" y="1805264"/>
            <a:ext cx="81436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1pPr>
            <a:lvl2pPr marL="914400" lvl="1"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2pPr>
            <a:lvl3pPr marL="1371600" lvl="2"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3pPr>
            <a:lvl4pPr marL="1828800" lvl="3"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4pPr>
            <a:lvl5pPr marL="2286000" lvl="4"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marL="2743200" lvl="5"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marL="3200400" lvl="6"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marL="3657600" lvl="7"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marL="4114800" lvl="8" indent="-381000" rtl="0">
              <a:lnSpc>
                <a:spcPct val="115000"/>
              </a:lnSpc>
              <a:spcBef>
                <a:spcPts val="800"/>
              </a:spcBef>
              <a:spcAft>
                <a:spcPts val="80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a:endParaRPr/>
          </a:p>
        </p:txBody>
      </p:sp>
      <p:sp>
        <p:nvSpPr>
          <p:cNvPr id="8" name="Google Shape;8;p1"/>
          <p:cNvSpPr txBox="1">
            <a:spLocks noGrp="1"/>
          </p:cNvSpPr>
          <p:nvPr>
            <p:ph type="sldNum" idx="12"/>
          </p:nvPr>
        </p:nvSpPr>
        <p:spPr>
          <a:xfrm>
            <a:off x="11128333" y="6251533"/>
            <a:ext cx="758800" cy="606400"/>
          </a:xfrm>
          <a:prstGeom prst="rect">
            <a:avLst/>
          </a:prstGeom>
          <a:noFill/>
          <a:ln>
            <a:noFill/>
          </a:ln>
        </p:spPr>
        <p:txBody>
          <a:bodyPr spcFirstLastPara="1" wrap="square" lIns="0" tIns="0" rIns="0" bIns="0" anchor="ctr" anchorCtr="0">
            <a:noAutofit/>
          </a:bodyPr>
          <a:lstStyle>
            <a:lvl1pPr lvl="0" algn="ctr" rtl="0">
              <a:buNone/>
              <a:defRPr sz="1733">
                <a:solidFill>
                  <a:schemeClr val="lt1"/>
                </a:solidFill>
                <a:latin typeface="Oswald"/>
                <a:ea typeface="Oswald"/>
                <a:cs typeface="Oswald"/>
                <a:sym typeface="Oswald"/>
              </a:defRPr>
            </a:lvl1pPr>
            <a:lvl2pPr lvl="1" algn="ctr" rtl="0">
              <a:buNone/>
              <a:defRPr sz="1733">
                <a:solidFill>
                  <a:schemeClr val="lt1"/>
                </a:solidFill>
                <a:latin typeface="Oswald"/>
                <a:ea typeface="Oswald"/>
                <a:cs typeface="Oswald"/>
                <a:sym typeface="Oswald"/>
              </a:defRPr>
            </a:lvl2pPr>
            <a:lvl3pPr lvl="2" algn="ctr" rtl="0">
              <a:buNone/>
              <a:defRPr sz="1733">
                <a:solidFill>
                  <a:schemeClr val="lt1"/>
                </a:solidFill>
                <a:latin typeface="Oswald"/>
                <a:ea typeface="Oswald"/>
                <a:cs typeface="Oswald"/>
                <a:sym typeface="Oswald"/>
              </a:defRPr>
            </a:lvl3pPr>
            <a:lvl4pPr lvl="3" algn="ctr" rtl="0">
              <a:buNone/>
              <a:defRPr sz="1733">
                <a:solidFill>
                  <a:schemeClr val="lt1"/>
                </a:solidFill>
                <a:latin typeface="Oswald"/>
                <a:ea typeface="Oswald"/>
                <a:cs typeface="Oswald"/>
                <a:sym typeface="Oswald"/>
              </a:defRPr>
            </a:lvl4pPr>
            <a:lvl5pPr lvl="4" algn="ctr" rtl="0">
              <a:buNone/>
              <a:defRPr sz="1733">
                <a:solidFill>
                  <a:schemeClr val="lt1"/>
                </a:solidFill>
                <a:latin typeface="Oswald"/>
                <a:ea typeface="Oswald"/>
                <a:cs typeface="Oswald"/>
                <a:sym typeface="Oswald"/>
              </a:defRPr>
            </a:lvl5pPr>
            <a:lvl6pPr lvl="5" algn="ctr" rtl="0">
              <a:buNone/>
              <a:defRPr sz="1733">
                <a:solidFill>
                  <a:schemeClr val="lt1"/>
                </a:solidFill>
                <a:latin typeface="Oswald"/>
                <a:ea typeface="Oswald"/>
                <a:cs typeface="Oswald"/>
                <a:sym typeface="Oswald"/>
              </a:defRPr>
            </a:lvl6pPr>
            <a:lvl7pPr lvl="6" algn="ctr" rtl="0">
              <a:buNone/>
              <a:defRPr sz="1733">
                <a:solidFill>
                  <a:schemeClr val="lt1"/>
                </a:solidFill>
                <a:latin typeface="Oswald"/>
                <a:ea typeface="Oswald"/>
                <a:cs typeface="Oswald"/>
                <a:sym typeface="Oswald"/>
              </a:defRPr>
            </a:lvl7pPr>
            <a:lvl8pPr lvl="7" algn="ctr" rtl="0">
              <a:buNone/>
              <a:defRPr sz="1733">
                <a:solidFill>
                  <a:schemeClr val="lt1"/>
                </a:solidFill>
                <a:latin typeface="Oswald"/>
                <a:ea typeface="Oswald"/>
                <a:cs typeface="Oswald"/>
                <a:sym typeface="Oswald"/>
              </a:defRPr>
            </a:lvl8pPr>
            <a:lvl9pPr lvl="8" algn="ctr" rtl="0">
              <a:buNone/>
              <a:defRPr sz="1733">
                <a:solidFill>
                  <a:schemeClr val="lt1"/>
                </a:solidFill>
                <a:latin typeface="Oswald"/>
                <a:ea typeface="Oswald"/>
                <a:cs typeface="Oswald"/>
                <a:sym typeface="Oswald"/>
              </a:defRPr>
            </a:lvl9pPr>
          </a:lstStyle>
          <a:p>
            <a:fld id="{00000000-1234-1234-1234-123412341234}" type="slidenum">
              <a:rPr lang="en" smtClean="0"/>
              <a:pPr/>
              <a:t>‹#›</a:t>
            </a:fld>
            <a:endParaRPr lang="en" dirty="0"/>
          </a:p>
        </p:txBody>
      </p:sp>
    </p:spTree>
    <p:extLst>
      <p:ext uri="{BB962C8B-B14F-4D97-AF65-F5344CB8AC3E}">
        <p14:creationId xmlns:p14="http://schemas.microsoft.com/office/powerpoint/2010/main" val="3113002948"/>
      </p:ext>
    </p:extLst>
  </p:cSld>
  <p:clrMap bg1="lt1" tx1="dk1" bg2="dk2" tx2="lt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938251B-2A4A-F741-A30F-8A59FDE936DE}" type="slidenum">
              <a:rPr kumimoji="0" lang="en-US" sz="12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6721475"/>
            <a:ext cx="12192000" cy="136525"/>
          </a:xfrm>
          <a:prstGeom prst="rect">
            <a:avLst/>
          </a:prstGeom>
        </p:spPr>
      </p:pic>
      <p:pic>
        <p:nvPicPr>
          <p:cNvPr id="9" name="Picture 8"/>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0376748" y="286847"/>
            <a:ext cx="1436012" cy="451446"/>
          </a:xfrm>
          <a:prstGeom prst="rect">
            <a:avLst/>
          </a:prstGeom>
          <a:noFill/>
          <a:ln>
            <a:noFill/>
          </a:ln>
        </p:spPr>
      </p:pic>
    </p:spTree>
    <p:extLst>
      <p:ext uri="{BB962C8B-B14F-4D97-AF65-F5344CB8AC3E}">
        <p14:creationId xmlns:p14="http://schemas.microsoft.com/office/powerpoint/2010/main" val="934833153"/>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6C7F94-AC2B-4ABA-8168-9102B651ED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499E8B4-649E-4A8B-B6EE-CC6C44EF5A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34133B5-720F-4407-9AAB-3B5E07088D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Date</a:t>
            </a:r>
          </a:p>
        </p:txBody>
      </p:sp>
      <p:sp>
        <p:nvSpPr>
          <p:cNvPr id="5" name="Footer Placeholder 4">
            <a:extLst>
              <a:ext uri="{FF2B5EF4-FFF2-40B4-BE49-F238E27FC236}">
                <a16:creationId xmlns:a16="http://schemas.microsoft.com/office/drawing/2014/main" id="{2091AE36-FE6A-4E21-B178-40F00D0FF5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Your Footer Here</a:t>
            </a:r>
          </a:p>
        </p:txBody>
      </p:sp>
      <p:sp>
        <p:nvSpPr>
          <p:cNvPr id="6" name="Slide Number Placeholder 5">
            <a:extLst>
              <a:ext uri="{FF2B5EF4-FFF2-40B4-BE49-F238E27FC236}">
                <a16:creationId xmlns:a16="http://schemas.microsoft.com/office/drawing/2014/main" id="{A6154408-120E-4EFA-AC50-C50B6469D2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2B7600-67E3-4D97-B453-880E2742B982}" type="slidenum">
              <a:rPr lang="en-US" smtClean="0"/>
              <a:t>‹#›</a:t>
            </a:fld>
            <a:endParaRPr lang="en-US"/>
          </a:p>
        </p:txBody>
      </p:sp>
      <p:sp>
        <p:nvSpPr>
          <p:cNvPr id="7" name="Rectangle 6">
            <a:extLst>
              <a:ext uri="{FF2B5EF4-FFF2-40B4-BE49-F238E27FC236}">
                <a16:creationId xmlns:a16="http://schemas.microsoft.com/office/drawing/2014/main" id="{9793780E-9A94-4D66-9FC2-734AC5AEF5F1}"/>
              </a:ext>
            </a:extLst>
          </p:cNvPr>
          <p:cNvSpPr/>
          <p:nvPr userDrawn="1"/>
        </p:nvSpPr>
        <p:spPr>
          <a:xfrm>
            <a:off x="-12701" y="7007226"/>
            <a:ext cx="1661032" cy="261610"/>
          </a:xfrm>
          <a:prstGeom prst="rect">
            <a:avLst/>
          </a:prstGeom>
        </p:spPr>
        <p:txBody>
          <a:bodyPr wrap="none">
            <a:spAutoFit/>
          </a:bodyPr>
          <a:lstStyle/>
          <a:p>
            <a:r>
              <a:rPr lang="en-US" sz="1100" b="0" i="0" dirty="0">
                <a:solidFill>
                  <a:schemeClr val="accent1"/>
                </a:solidFill>
                <a:effectLst/>
                <a:latin typeface="Open Sans" panose="020B0606030504020204" pitchFamily="34" charset="0"/>
              </a:rPr>
              <a:t>© </a:t>
            </a:r>
            <a:r>
              <a:rPr lang="en-US" sz="1100" b="0" i="0" u="none" strike="noStrike" dirty="0">
                <a:solidFill>
                  <a:schemeClr val="accent1"/>
                </a:solidFill>
                <a:effectLst/>
                <a:latin typeface="Open Sans" panose="020B0606030504020204" pitchFamily="34" charset="0"/>
                <a:hlinkClick r:id="rId10" tooltip="PresentationGo!">
                  <a:extLst>
                    <a:ext uri="{A12FA001-AC4F-418D-AE19-62706E023703}">
                      <ahyp:hlinkClr xmlns:ahyp="http://schemas.microsoft.com/office/drawing/2018/hyperlinkcolor" val="tx"/>
                    </a:ext>
                  </a:extLst>
                </a:hlinkClick>
              </a:rPr>
              <a:t>presentationgo.com</a:t>
            </a:r>
            <a:endParaRPr lang="en-US" sz="1100" dirty="0">
              <a:solidFill>
                <a:schemeClr val="accent1"/>
              </a:solidFill>
              <a:latin typeface="Calibri" panose="020F0502020204030204" pitchFamily="34" charset="0"/>
            </a:endParaRPr>
          </a:p>
        </p:txBody>
      </p:sp>
      <p:grpSp>
        <p:nvGrpSpPr>
          <p:cNvPr id="8" name="Group 7">
            <a:extLst>
              <a:ext uri="{FF2B5EF4-FFF2-40B4-BE49-F238E27FC236}">
                <a16:creationId xmlns:a16="http://schemas.microsoft.com/office/drawing/2014/main" id="{7432F9B4-C534-44E7-8E53-6B3CF87C8383}"/>
              </a:ext>
            </a:extLst>
          </p:cNvPr>
          <p:cNvGrpSpPr/>
          <p:nvPr userDrawn="1"/>
        </p:nvGrpSpPr>
        <p:grpSpPr>
          <a:xfrm>
            <a:off x="-1654908" y="-16654"/>
            <a:ext cx="1569183" cy="612144"/>
            <a:chOff x="-2096383" y="21447"/>
            <a:chExt cx="1569183" cy="612144"/>
          </a:xfrm>
        </p:grpSpPr>
        <p:sp>
          <p:nvSpPr>
            <p:cNvPr id="9" name="TextBox 8">
              <a:extLst>
                <a:ext uri="{FF2B5EF4-FFF2-40B4-BE49-F238E27FC236}">
                  <a16:creationId xmlns:a16="http://schemas.microsoft.com/office/drawing/2014/main" id="{86BD643E-9383-4DCE-97E0-18B6179C2E33}"/>
                </a:ext>
              </a:extLst>
            </p:cNvPr>
            <p:cNvSpPr txBox="1"/>
            <p:nvPr userDrawn="1"/>
          </p:nvSpPr>
          <p:spPr>
            <a:xfrm>
              <a:off x="-2096383" y="21447"/>
              <a:ext cx="365806" cy="246221"/>
            </a:xfrm>
            <a:prstGeom prst="rect">
              <a:avLst/>
            </a:prstGeom>
            <a:noFill/>
          </p:spPr>
          <p:txBody>
            <a:bodyPr wrap="none" rtlCol="0">
              <a:spAutoFit/>
            </a:bodyPr>
            <a:lstStyle/>
            <a:p>
              <a:r>
                <a:rPr lang="en-US" sz="1000" dirty="0">
                  <a:latin typeface="Open Sans" panose="020B0606030504020204" pitchFamily="34" charset="0"/>
                  <a:ea typeface="Open Sans" panose="020B0606030504020204" pitchFamily="34" charset="0"/>
                  <a:cs typeface="Open Sans" panose="020B0606030504020204" pitchFamily="34" charset="0"/>
                </a:rPr>
                <a:t>By:</a:t>
              </a:r>
            </a:p>
          </p:txBody>
        </p:sp>
        <p:sp>
          <p:nvSpPr>
            <p:cNvPr id="10" name="TextBox 9">
              <a:extLst>
                <a:ext uri="{FF2B5EF4-FFF2-40B4-BE49-F238E27FC236}">
                  <a16:creationId xmlns:a16="http://schemas.microsoft.com/office/drawing/2014/main" id="{3C47BF03-421F-44AE-8D61-516BA442BCFD}"/>
                </a:ext>
              </a:extLst>
            </p:cNvPr>
            <p:cNvSpPr txBox="1"/>
            <p:nvPr userDrawn="1"/>
          </p:nvSpPr>
          <p:spPr>
            <a:xfrm>
              <a:off x="-1002010" y="387370"/>
              <a:ext cx="474810" cy="246221"/>
            </a:xfrm>
            <a:prstGeom prst="rect">
              <a:avLst/>
            </a:prstGeom>
            <a:noFill/>
          </p:spPr>
          <p:txBody>
            <a:bodyPr wrap="none" rtlCol="0">
              <a:spAutoFit/>
            </a:bodyPr>
            <a:lstStyle/>
            <a:p>
              <a:r>
                <a:rPr lang="en-US" sz="1000" dirty="0">
                  <a:latin typeface="Open Sans" panose="020B0606030504020204" pitchFamily="34" charset="0"/>
                  <a:ea typeface="Open Sans" panose="020B0606030504020204" pitchFamily="34" charset="0"/>
                  <a:cs typeface="Open Sans" panose="020B0606030504020204" pitchFamily="34" charset="0"/>
                </a:rPr>
                <a:t>.com</a:t>
              </a:r>
            </a:p>
          </p:txBody>
        </p:sp>
        <p:pic>
          <p:nvPicPr>
            <p:cNvPr id="11" name="Picture 10">
              <a:extLst>
                <a:ext uri="{FF2B5EF4-FFF2-40B4-BE49-F238E27FC236}">
                  <a16:creationId xmlns:a16="http://schemas.microsoft.com/office/drawing/2014/main" id="{A25AF704-0297-4965-ABDA-DCACCBDEC43E}"/>
                </a:ext>
              </a:extLst>
            </p:cNvPr>
            <p:cNvPicPr>
              <a:picLocks noChangeAspect="1"/>
            </p:cNvPicPr>
            <p:nvPr userDrawn="1"/>
          </p:nvPicPr>
          <p:blipFill>
            <a:blip r:embed="rId11"/>
            <a:stretch>
              <a:fillRect/>
            </a:stretch>
          </p:blipFill>
          <p:spPr>
            <a:xfrm>
              <a:off x="-2018604" y="234547"/>
              <a:ext cx="1405251" cy="185944"/>
            </a:xfrm>
            <a:prstGeom prst="rect">
              <a:avLst/>
            </a:prstGeom>
          </p:spPr>
        </p:pic>
      </p:grpSp>
    </p:spTree>
    <p:extLst>
      <p:ext uri="{BB962C8B-B14F-4D97-AF65-F5344CB8AC3E}">
        <p14:creationId xmlns:p14="http://schemas.microsoft.com/office/powerpoint/2010/main" val="2837943669"/>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n9/fwAAAAADzMzMAMDA/wB/f38AAAAAAAAAAAAAAAAAAAAAAAAAAAAhAAAAGAAAABQAAACRCAAA1AQAABtzAABrEAAAEAAAACYAAAAIAAAAvx8AAIAfAAA="/>
              </a:ext>
            </a:extLst>
          </p:cNvSpPr>
          <p:nvPr>
            <p:ph type="title"/>
          </p:nvPr>
        </p:nvSpPr>
        <p:spPr>
          <a:xfrm>
            <a:off x="844506" y="476208"/>
            <a:ext cx="10502988" cy="1143128"/>
          </a:xfrm>
          <a:prstGeom prst="rect">
            <a:avLst/>
          </a:prstGeom>
          <a:ln>
            <a:noFill/>
          </a:ln>
        </p:spPr>
        <p:txBody>
          <a:bodyPr vert="horz" wrap="square" lIns="41910" tIns="41910" rIns="41910" bIns="41910" numCol="1" spcCol="215900" anchor="ctr">
            <a:prstTxWarp prst="textNoShape">
              <a:avLst/>
            </a:prstTxWarp>
          </a:bodyPr>
          <a:lstStyle/>
          <a:p>
            <a:r>
              <a:t>Title Text</a:t>
            </a:r>
          </a:p>
        </p:txBody>
      </p:sp>
      <p:sp>
        <p:nvSpPr>
          <p:cNvPr id="3" name="Shape 3"/>
          <p:cNvSpPr>
            <a:spLocks noGrp="1" noChangeArrowheads="1"/>
            <a:extLst>
              <a:ext uri="smNativeData">
                <pr:smNativeData xmlns:pr="smNativeData" xmlns:p14="http://schemas.microsoft.com/office/powerpoint/2010/main" xmlns="" val="SMDATA_13_QtXWYBMAAAAlAAAAZAAAAA0AAAAAQgAAAEIAAABCAAAAQgAAAAAAAAAB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n9/fwAAAAADzMzMAMDA/wB/f38AAAAAAAAAAAAAAAAAAAAAAAAAAAAhAAAAGAAAABQAAACRCAAAaxAAABtzAAAYPwAAEAAAACYAAAAIAAAAvx8AAIAfAAA="/>
              </a:ext>
            </a:extLst>
          </p:cNvSpPr>
          <p:nvPr>
            <p:ph type="body" idx="1"/>
          </p:nvPr>
        </p:nvSpPr>
        <p:spPr>
          <a:xfrm>
            <a:off x="844506" y="1619336"/>
            <a:ext cx="10502988" cy="4603721"/>
          </a:xfrm>
          <a:prstGeom prst="rect">
            <a:avLst/>
          </a:prstGeom>
          <a:ln>
            <a:noFill/>
          </a:ln>
        </p:spPr>
        <p:txBody>
          <a:bodyPr vert="horz" wrap="square" lIns="41910" tIns="41910" rIns="41910" bIns="41910" numCol="1" spcCol="215900" anchor="ctr">
            <a:prstTxWarp prst="textNoShape">
              <a:avLst/>
            </a:prstTxWarp>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noChangeArrowheads="1"/>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c3u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n9/fwAAAAADzMzMAMDA/wB/f38AAAAAAAAAAAAAAAAAAAAAAAAAAAAhAAAAGAAAABQAAAB+PAAAUEIAAB4/AAC5RAAAECAAACYAAAAIAAAAv58AAIAfAAA="/>
              </a:ext>
            </a:extLst>
          </p:cNvSpPr>
          <p:nvPr>
            <p:ph type="sldNum" sz="quarter" idx="2"/>
          </p:nvPr>
        </p:nvSpPr>
        <p:spPr>
          <a:xfrm>
            <a:off x="5963528" y="6540529"/>
            <a:ext cx="258782" cy="237718"/>
          </a:xfrm>
          <a:prstGeom prst="rect">
            <a:avLst/>
          </a:prstGeom>
          <a:ln>
            <a:noFill/>
          </a:ln>
        </p:spPr>
        <p:txBody>
          <a:bodyPr vert="horz" wrap="none" lIns="41910" tIns="41910" rIns="41910" bIns="41910" numCol="1" spcCol="215900" anchor="t">
            <a:prstTxWarp prst="textNoShape">
              <a:avLst/>
            </a:prstTxWarp>
          </a:bodyPr>
          <a:lstStyle>
            <a:lvl1pPr algn="ctr" defTabSz="412404">
              <a:tabLst/>
              <a:defRPr lang="uk-ua" sz="1213"/>
            </a:lvl1pPr>
          </a:lstStyle>
          <a:p>
            <a:pPr>
              <a:defRPr lang="uk-ua"/>
            </a:pPr>
            <a:fld id="{105F641A-54FD-0A92-B3E7-A2C72AA945F7}" type="slidenum">
              <a:t>‹#›</a:t>
            </a:fld>
            <a:endParaRPr/>
          </a:p>
        </p:txBody>
      </p:sp>
    </p:spTree>
    <p:extLst>
      <p:ext uri="{BB962C8B-B14F-4D97-AF65-F5344CB8AC3E}">
        <p14:creationId xmlns:p14="http://schemas.microsoft.com/office/powerpoint/2010/main" val="164051714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 id="2147483726" r:id="rId18"/>
  </p:sldLayoutIdLst>
  <p:hf hdr="0" ftr="0" dt="0"/>
  <p:txStyles>
    <p:titleStyle>
      <a:lvl1pPr marL="0" marR="0" indent="0" algn="ctr" defTabSz="412404">
        <a:lnSpc>
          <a:spcPct val="100000"/>
        </a:lnSpc>
        <a:spcBef>
          <a:spcPts val="0"/>
        </a:spcBef>
        <a:spcAft>
          <a:spcPts val="0"/>
        </a:spcAft>
        <a:buNone/>
        <a:tabLst/>
        <a:defRPr sz="5579" b="0" i="0" u="none" strike="noStrike" kern="1" spc="0" baseline="0">
          <a:solidFill>
            <a:srgbClr val="000000"/>
          </a:solidFill>
          <a:effectLst/>
          <a:latin typeface="Helvetica Light" charset="0"/>
          <a:ea typeface="Helvetica Light" charset="0"/>
          <a:cs typeface="Helvetica Light" charset="0"/>
        </a:defRPr>
      </a:lvl1pPr>
      <a:lvl2pPr marL="0" marR="0" indent="114364" algn="ctr" defTabSz="412404">
        <a:lnSpc>
          <a:spcPct val="100000"/>
        </a:lnSpc>
        <a:spcBef>
          <a:spcPts val="0"/>
        </a:spcBef>
        <a:spcAft>
          <a:spcPts val="0"/>
        </a:spcAft>
        <a:buNone/>
        <a:tabLst/>
        <a:defRPr sz="5579" b="0" i="0" u="none" strike="noStrike" kern="1" spc="0" baseline="0">
          <a:solidFill>
            <a:srgbClr val="000000"/>
          </a:solidFill>
          <a:effectLst/>
          <a:latin typeface="Helvetica Light" charset="0"/>
          <a:ea typeface="Helvetica Light" charset="0"/>
          <a:cs typeface="Helvetica Light" charset="0"/>
        </a:defRPr>
      </a:lvl2pPr>
      <a:lvl3pPr marL="0" marR="0" indent="228343" algn="ctr" defTabSz="412404">
        <a:lnSpc>
          <a:spcPct val="100000"/>
        </a:lnSpc>
        <a:spcBef>
          <a:spcPts val="0"/>
        </a:spcBef>
        <a:spcAft>
          <a:spcPts val="0"/>
        </a:spcAft>
        <a:buNone/>
        <a:tabLst/>
        <a:defRPr sz="5579" b="0" i="0" u="none" strike="noStrike" kern="1" spc="0" baseline="0">
          <a:solidFill>
            <a:srgbClr val="000000"/>
          </a:solidFill>
          <a:effectLst/>
          <a:latin typeface="Helvetica Light" charset="0"/>
          <a:ea typeface="Helvetica Light" charset="0"/>
          <a:cs typeface="Helvetica Light" charset="0"/>
        </a:defRPr>
      </a:lvl3pPr>
      <a:lvl4pPr marL="0" marR="0" indent="342707" algn="ctr" defTabSz="412404">
        <a:lnSpc>
          <a:spcPct val="100000"/>
        </a:lnSpc>
        <a:spcBef>
          <a:spcPts val="0"/>
        </a:spcBef>
        <a:spcAft>
          <a:spcPts val="0"/>
        </a:spcAft>
        <a:buNone/>
        <a:tabLst/>
        <a:defRPr sz="5579" b="0" i="0" u="none" strike="noStrike" kern="1" spc="0" baseline="0">
          <a:solidFill>
            <a:srgbClr val="000000"/>
          </a:solidFill>
          <a:effectLst/>
          <a:latin typeface="Helvetica Light" charset="0"/>
          <a:ea typeface="Helvetica Light" charset="0"/>
          <a:cs typeface="Helvetica Light" charset="0"/>
        </a:defRPr>
      </a:lvl4pPr>
      <a:lvl5pPr marL="0" marR="0" indent="456686" algn="ctr" defTabSz="412404">
        <a:lnSpc>
          <a:spcPct val="100000"/>
        </a:lnSpc>
        <a:spcBef>
          <a:spcPts val="0"/>
        </a:spcBef>
        <a:spcAft>
          <a:spcPts val="0"/>
        </a:spcAft>
        <a:buNone/>
        <a:tabLst/>
        <a:defRPr sz="5579" b="0" i="0" u="none" strike="noStrike" kern="1" spc="0" baseline="0">
          <a:solidFill>
            <a:srgbClr val="000000"/>
          </a:solidFill>
          <a:effectLst/>
          <a:latin typeface="Helvetica Light" charset="0"/>
          <a:ea typeface="Helvetica Light" charset="0"/>
          <a:cs typeface="Helvetica Light" charset="0"/>
        </a:defRPr>
      </a:lvl5pPr>
      <a:lvl6pPr marL="0" marR="0" indent="571050" algn="ctr" defTabSz="412404">
        <a:lnSpc>
          <a:spcPct val="100000"/>
        </a:lnSpc>
        <a:spcBef>
          <a:spcPts val="0"/>
        </a:spcBef>
        <a:spcAft>
          <a:spcPts val="0"/>
        </a:spcAft>
        <a:buNone/>
        <a:tabLst/>
        <a:defRPr sz="5579" b="0" i="0" u="none" strike="noStrike" kern="1" spc="0" baseline="0">
          <a:solidFill>
            <a:srgbClr val="000000"/>
          </a:solidFill>
          <a:effectLst/>
          <a:latin typeface="Helvetica Light" charset="0"/>
          <a:ea typeface="Helvetica Light" charset="0"/>
          <a:cs typeface="Helvetica Light" charset="0"/>
        </a:defRPr>
      </a:lvl6pPr>
      <a:lvl7pPr marL="0" marR="0" indent="685414" algn="ctr" defTabSz="412404">
        <a:lnSpc>
          <a:spcPct val="100000"/>
        </a:lnSpc>
        <a:spcBef>
          <a:spcPts val="0"/>
        </a:spcBef>
        <a:spcAft>
          <a:spcPts val="0"/>
        </a:spcAft>
        <a:buNone/>
        <a:tabLst/>
        <a:defRPr sz="5579" b="0" i="0" u="none" strike="noStrike" kern="1" spc="0" baseline="0">
          <a:solidFill>
            <a:srgbClr val="000000"/>
          </a:solidFill>
          <a:effectLst/>
          <a:latin typeface="Helvetica Light" charset="0"/>
          <a:ea typeface="Helvetica Light" charset="0"/>
          <a:cs typeface="Helvetica Light" charset="0"/>
        </a:defRPr>
      </a:lvl7pPr>
      <a:lvl8pPr marL="0" marR="0" indent="799393" algn="ctr" defTabSz="412404">
        <a:lnSpc>
          <a:spcPct val="100000"/>
        </a:lnSpc>
        <a:spcBef>
          <a:spcPts val="0"/>
        </a:spcBef>
        <a:spcAft>
          <a:spcPts val="0"/>
        </a:spcAft>
        <a:buNone/>
        <a:tabLst/>
        <a:defRPr sz="5579" b="0" i="0" u="none" strike="noStrike" kern="1" spc="0" baseline="0">
          <a:solidFill>
            <a:srgbClr val="000000"/>
          </a:solidFill>
          <a:effectLst/>
          <a:latin typeface="Helvetica Light" charset="0"/>
          <a:ea typeface="Helvetica Light" charset="0"/>
          <a:cs typeface="Helvetica Light" charset="0"/>
        </a:defRPr>
      </a:lvl8pPr>
      <a:lvl9pPr marL="0" marR="0" indent="913757" algn="ctr" defTabSz="412404">
        <a:lnSpc>
          <a:spcPct val="100000"/>
        </a:lnSpc>
        <a:spcBef>
          <a:spcPts val="0"/>
        </a:spcBef>
        <a:spcAft>
          <a:spcPts val="0"/>
        </a:spcAft>
        <a:buNone/>
        <a:tabLst/>
        <a:defRPr sz="5579" b="0" i="0" u="none" strike="noStrike" kern="1" spc="0" baseline="0">
          <a:solidFill>
            <a:srgbClr val="000000"/>
          </a:solidFill>
          <a:effectLst/>
          <a:latin typeface="Helvetica Light" charset="0"/>
          <a:ea typeface="Helvetica Light" charset="0"/>
          <a:cs typeface="Helvetica Light" charset="0"/>
        </a:defRPr>
      </a:lvl9pPr>
    </p:titleStyle>
    <p:bodyStyle>
      <a:lvl1pPr marL="317293" marR="0" indent="-317293" algn="l" defTabSz="412404">
        <a:lnSpc>
          <a:spcPct val="100000"/>
        </a:lnSpc>
        <a:spcBef>
          <a:spcPts val="2947"/>
        </a:spcBef>
        <a:spcAft>
          <a:spcPts val="0"/>
        </a:spcAft>
        <a:buClrTx/>
        <a:buSzPts val="3225"/>
        <a:buFontTx/>
        <a:buChar char="•"/>
        <a:tabLst/>
        <a:defRPr sz="2608" b="0" i="0" u="none" strike="noStrike" kern="1" spc="0" baseline="0">
          <a:solidFill>
            <a:srgbClr val="000000"/>
          </a:solidFill>
          <a:effectLst/>
          <a:latin typeface="Helvetica Light" charset="0"/>
          <a:ea typeface="Helvetica Light" charset="0"/>
          <a:cs typeface="Helvetica Light" charset="0"/>
        </a:defRPr>
      </a:lvl1pPr>
      <a:lvl2pPr marL="634585" marR="0" indent="-317293" algn="l" defTabSz="412404">
        <a:lnSpc>
          <a:spcPct val="100000"/>
        </a:lnSpc>
        <a:spcBef>
          <a:spcPts val="2947"/>
        </a:spcBef>
        <a:spcAft>
          <a:spcPts val="0"/>
        </a:spcAft>
        <a:buClrTx/>
        <a:buSzPts val="3225"/>
        <a:buFontTx/>
        <a:buChar char="•"/>
        <a:tabLst/>
        <a:defRPr sz="2608" b="0" i="0" u="none" strike="noStrike" kern="1" spc="0" baseline="0">
          <a:solidFill>
            <a:srgbClr val="000000"/>
          </a:solidFill>
          <a:effectLst/>
          <a:latin typeface="Helvetica Light" charset="0"/>
          <a:ea typeface="Helvetica Light" charset="0"/>
          <a:cs typeface="Helvetica Light" charset="0"/>
        </a:defRPr>
      </a:lvl2pPr>
      <a:lvl3pPr marL="951878" marR="0" indent="-317293" algn="l" defTabSz="412404">
        <a:lnSpc>
          <a:spcPct val="100000"/>
        </a:lnSpc>
        <a:spcBef>
          <a:spcPts val="2947"/>
        </a:spcBef>
        <a:spcAft>
          <a:spcPts val="0"/>
        </a:spcAft>
        <a:buClrTx/>
        <a:buSzPts val="3225"/>
        <a:buFontTx/>
        <a:buChar char="•"/>
        <a:tabLst/>
        <a:defRPr sz="2608" b="0" i="0" u="none" strike="noStrike" kern="1" spc="0" baseline="0">
          <a:solidFill>
            <a:srgbClr val="000000"/>
          </a:solidFill>
          <a:effectLst/>
          <a:latin typeface="Helvetica Light" charset="0"/>
          <a:ea typeface="Helvetica Light" charset="0"/>
          <a:cs typeface="Helvetica Light" charset="0"/>
        </a:defRPr>
      </a:lvl3pPr>
      <a:lvl4pPr marL="1269171" marR="0" indent="-317293" algn="l" defTabSz="412404">
        <a:lnSpc>
          <a:spcPct val="100000"/>
        </a:lnSpc>
        <a:spcBef>
          <a:spcPts val="2947"/>
        </a:spcBef>
        <a:spcAft>
          <a:spcPts val="0"/>
        </a:spcAft>
        <a:buClrTx/>
        <a:buSzPts val="3225"/>
        <a:buFontTx/>
        <a:buChar char="•"/>
        <a:tabLst/>
        <a:defRPr sz="2608" b="0" i="0" u="none" strike="noStrike" kern="1" spc="0" baseline="0">
          <a:solidFill>
            <a:srgbClr val="000000"/>
          </a:solidFill>
          <a:effectLst/>
          <a:latin typeface="Helvetica Light" charset="0"/>
          <a:ea typeface="Helvetica Light" charset="0"/>
          <a:cs typeface="Helvetica Light" charset="0"/>
        </a:defRPr>
      </a:lvl4pPr>
      <a:lvl5pPr marL="1586079" marR="0" indent="-317293" algn="l" defTabSz="412404">
        <a:lnSpc>
          <a:spcPct val="100000"/>
        </a:lnSpc>
        <a:spcBef>
          <a:spcPts val="2947"/>
        </a:spcBef>
        <a:spcAft>
          <a:spcPts val="0"/>
        </a:spcAft>
        <a:buClrTx/>
        <a:buSzPts val="3225"/>
        <a:buFontTx/>
        <a:buChar char="•"/>
        <a:tabLst/>
        <a:defRPr sz="2608" b="0" i="0" u="none" strike="noStrike" kern="1" spc="0" baseline="0">
          <a:solidFill>
            <a:srgbClr val="000000"/>
          </a:solidFill>
          <a:effectLst/>
          <a:latin typeface="Helvetica Light" charset="0"/>
          <a:ea typeface="Helvetica Light" charset="0"/>
          <a:cs typeface="Helvetica Light" charset="0"/>
        </a:defRPr>
      </a:lvl5pPr>
      <a:lvl6pPr marL="1903371" marR="0" indent="-317293" algn="l" defTabSz="412404">
        <a:lnSpc>
          <a:spcPct val="100000"/>
        </a:lnSpc>
        <a:spcBef>
          <a:spcPts val="2947"/>
        </a:spcBef>
        <a:spcAft>
          <a:spcPts val="0"/>
        </a:spcAft>
        <a:buClrTx/>
        <a:buSzTx/>
        <a:buFontTx/>
        <a:buChar char="•"/>
        <a:tabLst/>
        <a:defRPr sz="2608" b="0" i="0" u="none" strike="noStrike" kern="1" spc="0" baseline="0">
          <a:solidFill>
            <a:srgbClr val="000000"/>
          </a:solidFill>
          <a:effectLst/>
          <a:latin typeface="Helvetica Light" charset="0"/>
          <a:ea typeface="Helvetica Light" charset="0"/>
          <a:cs typeface="Helvetica Light" charset="0"/>
        </a:defRPr>
      </a:lvl6pPr>
      <a:lvl7pPr marL="2220664" marR="0" indent="-317293" algn="l" defTabSz="412404">
        <a:lnSpc>
          <a:spcPct val="100000"/>
        </a:lnSpc>
        <a:spcBef>
          <a:spcPts val="2947"/>
        </a:spcBef>
        <a:spcAft>
          <a:spcPts val="0"/>
        </a:spcAft>
        <a:buClrTx/>
        <a:buSzTx/>
        <a:buFontTx/>
        <a:buChar char="•"/>
        <a:tabLst/>
        <a:defRPr sz="2608" b="0" i="0" u="none" strike="noStrike" kern="1" spc="0" baseline="0">
          <a:solidFill>
            <a:srgbClr val="000000"/>
          </a:solidFill>
          <a:effectLst/>
          <a:latin typeface="Helvetica Light" charset="0"/>
          <a:ea typeface="Helvetica Light" charset="0"/>
          <a:cs typeface="Helvetica Light" charset="0"/>
        </a:defRPr>
      </a:lvl7pPr>
      <a:lvl8pPr marL="2537957" marR="0" indent="-317293" algn="l" defTabSz="412404">
        <a:lnSpc>
          <a:spcPct val="100000"/>
        </a:lnSpc>
        <a:spcBef>
          <a:spcPts val="2947"/>
        </a:spcBef>
        <a:spcAft>
          <a:spcPts val="0"/>
        </a:spcAft>
        <a:buClrTx/>
        <a:buSzTx/>
        <a:buFontTx/>
        <a:buChar char="•"/>
        <a:tabLst/>
        <a:defRPr sz="2608" b="0" i="0" u="none" strike="noStrike" kern="1" spc="0" baseline="0">
          <a:solidFill>
            <a:srgbClr val="000000"/>
          </a:solidFill>
          <a:effectLst/>
          <a:latin typeface="Helvetica Light" charset="0"/>
          <a:ea typeface="Helvetica Light" charset="0"/>
          <a:cs typeface="Helvetica Light" charset="0"/>
        </a:defRPr>
      </a:lvl8pPr>
      <a:lvl9pPr marL="2855250" marR="0" indent="-317293" algn="l" defTabSz="412404">
        <a:lnSpc>
          <a:spcPct val="100000"/>
        </a:lnSpc>
        <a:spcBef>
          <a:spcPts val="2947"/>
        </a:spcBef>
        <a:spcAft>
          <a:spcPts val="0"/>
        </a:spcAft>
        <a:buClrTx/>
        <a:buSzTx/>
        <a:buFontTx/>
        <a:buChar char="•"/>
        <a:tabLst/>
        <a:defRPr sz="2608" b="0" i="0" u="none" strike="noStrike" kern="1" spc="0" baseline="0">
          <a:solidFill>
            <a:srgbClr val="000000"/>
          </a:solidFill>
          <a:effectLst/>
          <a:latin typeface="Helvetica Light" charset="0"/>
          <a:ea typeface="Helvetica Light" charset="0"/>
          <a:cs typeface="Helvetica Light" charset="0"/>
        </a:defRPr>
      </a:lvl9pPr>
    </p:bodyStyle>
    <p:otherStyle>
      <a:lvl1pPr marL="0" marR="0" indent="0" algn="ctr" defTabSz="412404">
        <a:lnSpc>
          <a:spcPct val="100000"/>
        </a:lnSpc>
        <a:spcBef>
          <a:spcPts val="0"/>
        </a:spcBef>
        <a:spcAft>
          <a:spcPts val="0"/>
        </a:spcAft>
        <a:buNone/>
        <a:tabLst/>
        <a:defRPr sz="1213" b="0" i="0" u="none" strike="noStrike" kern="1" spc="0" baseline="0">
          <a:solidFill>
            <a:schemeClr val="tx1"/>
          </a:solidFill>
          <a:effectLst/>
          <a:latin typeface="Helvetica Light" charset="0"/>
          <a:ea typeface="Helvetica Light" charset="0"/>
          <a:cs typeface="Helvetica Light" charset="0"/>
        </a:defRPr>
      </a:lvl1pPr>
      <a:lvl2pPr marL="0" marR="0" indent="114364" algn="ctr" defTabSz="412404">
        <a:lnSpc>
          <a:spcPct val="100000"/>
        </a:lnSpc>
        <a:spcBef>
          <a:spcPts val="0"/>
        </a:spcBef>
        <a:spcAft>
          <a:spcPts val="0"/>
        </a:spcAft>
        <a:buNone/>
        <a:tabLst/>
        <a:defRPr sz="1213" b="0" i="0" u="none" strike="noStrike" kern="1" spc="0" baseline="0">
          <a:solidFill>
            <a:schemeClr val="tx1"/>
          </a:solidFill>
          <a:effectLst/>
          <a:latin typeface="Helvetica Light" charset="0"/>
          <a:ea typeface="Helvetica Light" charset="0"/>
          <a:cs typeface="Helvetica Light" charset="0"/>
        </a:defRPr>
      </a:lvl2pPr>
      <a:lvl3pPr marL="0" marR="0" indent="228343" algn="ctr" defTabSz="412404">
        <a:lnSpc>
          <a:spcPct val="100000"/>
        </a:lnSpc>
        <a:spcBef>
          <a:spcPts val="0"/>
        </a:spcBef>
        <a:spcAft>
          <a:spcPts val="0"/>
        </a:spcAft>
        <a:buNone/>
        <a:tabLst/>
        <a:defRPr sz="1213" b="0" i="0" u="none" strike="noStrike" kern="1" spc="0" baseline="0">
          <a:solidFill>
            <a:schemeClr val="tx1"/>
          </a:solidFill>
          <a:effectLst/>
          <a:latin typeface="Helvetica Light" charset="0"/>
          <a:ea typeface="Helvetica Light" charset="0"/>
          <a:cs typeface="Helvetica Light" charset="0"/>
        </a:defRPr>
      </a:lvl3pPr>
      <a:lvl4pPr marL="0" marR="0" indent="342707" algn="ctr" defTabSz="412404">
        <a:lnSpc>
          <a:spcPct val="100000"/>
        </a:lnSpc>
        <a:spcBef>
          <a:spcPts val="0"/>
        </a:spcBef>
        <a:spcAft>
          <a:spcPts val="0"/>
        </a:spcAft>
        <a:buNone/>
        <a:tabLst/>
        <a:defRPr sz="1213" b="0" i="0" u="none" strike="noStrike" kern="1" spc="0" baseline="0">
          <a:solidFill>
            <a:schemeClr val="tx1"/>
          </a:solidFill>
          <a:effectLst/>
          <a:latin typeface="Helvetica Light" charset="0"/>
          <a:ea typeface="Helvetica Light" charset="0"/>
          <a:cs typeface="Helvetica Light" charset="0"/>
        </a:defRPr>
      </a:lvl4pPr>
      <a:lvl5pPr marL="0" marR="0" indent="456686" algn="ctr" defTabSz="412404">
        <a:lnSpc>
          <a:spcPct val="100000"/>
        </a:lnSpc>
        <a:spcBef>
          <a:spcPts val="0"/>
        </a:spcBef>
        <a:spcAft>
          <a:spcPts val="0"/>
        </a:spcAft>
        <a:buNone/>
        <a:tabLst/>
        <a:defRPr sz="1213" b="0" i="0" u="none" strike="noStrike" kern="1" spc="0" baseline="0">
          <a:solidFill>
            <a:schemeClr val="tx1"/>
          </a:solidFill>
          <a:effectLst/>
          <a:latin typeface="Helvetica Light" charset="0"/>
          <a:ea typeface="Helvetica Light" charset="0"/>
          <a:cs typeface="Helvetica Light" charset="0"/>
        </a:defRPr>
      </a:lvl5pPr>
      <a:lvl6pPr marL="0" marR="0" indent="571050" algn="ctr" defTabSz="412404">
        <a:lnSpc>
          <a:spcPct val="100000"/>
        </a:lnSpc>
        <a:spcBef>
          <a:spcPts val="0"/>
        </a:spcBef>
        <a:spcAft>
          <a:spcPts val="0"/>
        </a:spcAft>
        <a:buNone/>
        <a:tabLst/>
        <a:defRPr sz="1213" b="0" i="0" u="none" strike="noStrike" kern="1" spc="0" baseline="0">
          <a:solidFill>
            <a:schemeClr val="tx1"/>
          </a:solidFill>
          <a:effectLst/>
          <a:latin typeface="Helvetica Light" charset="0"/>
          <a:ea typeface="Helvetica Light" charset="0"/>
          <a:cs typeface="Helvetica Light" charset="0"/>
        </a:defRPr>
      </a:lvl6pPr>
      <a:lvl7pPr marL="0" marR="0" indent="685414" algn="ctr" defTabSz="412404">
        <a:lnSpc>
          <a:spcPct val="100000"/>
        </a:lnSpc>
        <a:spcBef>
          <a:spcPts val="0"/>
        </a:spcBef>
        <a:spcAft>
          <a:spcPts val="0"/>
        </a:spcAft>
        <a:buNone/>
        <a:tabLst/>
        <a:defRPr sz="1213" b="0" i="0" u="none" strike="noStrike" kern="1" spc="0" baseline="0">
          <a:solidFill>
            <a:schemeClr val="tx1"/>
          </a:solidFill>
          <a:effectLst/>
          <a:latin typeface="Helvetica Light" charset="0"/>
          <a:ea typeface="Helvetica Light" charset="0"/>
          <a:cs typeface="Helvetica Light" charset="0"/>
        </a:defRPr>
      </a:lvl7pPr>
      <a:lvl8pPr marL="0" marR="0" indent="799393" algn="ctr" defTabSz="412404">
        <a:lnSpc>
          <a:spcPct val="100000"/>
        </a:lnSpc>
        <a:spcBef>
          <a:spcPts val="0"/>
        </a:spcBef>
        <a:spcAft>
          <a:spcPts val="0"/>
        </a:spcAft>
        <a:buNone/>
        <a:tabLst/>
        <a:defRPr sz="1213" b="0" i="0" u="none" strike="noStrike" kern="1" spc="0" baseline="0">
          <a:solidFill>
            <a:schemeClr val="tx1"/>
          </a:solidFill>
          <a:effectLst/>
          <a:latin typeface="Helvetica Light" charset="0"/>
          <a:ea typeface="Helvetica Light" charset="0"/>
          <a:cs typeface="Helvetica Light" charset="0"/>
        </a:defRPr>
      </a:lvl8pPr>
      <a:lvl9pPr marL="0" marR="0" indent="913757" algn="ctr" defTabSz="412404">
        <a:lnSpc>
          <a:spcPct val="100000"/>
        </a:lnSpc>
        <a:spcBef>
          <a:spcPts val="0"/>
        </a:spcBef>
        <a:spcAft>
          <a:spcPts val="0"/>
        </a:spcAft>
        <a:buNone/>
        <a:tabLst/>
        <a:defRPr sz="1213" b="0" i="0" u="none" strike="noStrike" kern="1" spc="0" baseline="0">
          <a:solidFill>
            <a:schemeClr val="tx1"/>
          </a:solidFill>
          <a:effectLst/>
          <a:latin typeface="Helvetica Light" charset="0"/>
          <a:ea typeface="Helvetica Light" charset="0"/>
          <a:cs typeface="Helvetica Light" charset="0"/>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E790F2-D004-8B24-2F99-90E0A84BBB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42589F-2763-F670-E16C-DF5C0AD873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DB1E03-FAAB-B090-47EA-D189B0503C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C57435-1D3E-44F9-ACDD-DD6349CE1979}" type="datetimeFigureOut">
              <a:rPr lang="en-US" smtClean="0"/>
              <a:t>04/05/2023</a:t>
            </a:fld>
            <a:endParaRPr lang="en-US"/>
          </a:p>
        </p:txBody>
      </p:sp>
      <p:sp>
        <p:nvSpPr>
          <p:cNvPr id="5" name="Footer Placeholder 4">
            <a:extLst>
              <a:ext uri="{FF2B5EF4-FFF2-40B4-BE49-F238E27FC236}">
                <a16:creationId xmlns:a16="http://schemas.microsoft.com/office/drawing/2014/main" id="{F755D01E-AA74-76F2-A53A-754BA181CE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1A28A9C-4D9F-0807-A5D0-FB0728246D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38FD9C-405C-4AFE-9BE6-39BC20D3ACF6}" type="slidenum">
              <a:rPr lang="en-US" smtClean="0"/>
              <a:t>‹#›</a:t>
            </a:fld>
            <a:endParaRPr lang="en-US"/>
          </a:p>
        </p:txBody>
      </p:sp>
    </p:spTree>
    <p:extLst>
      <p:ext uri="{BB962C8B-B14F-4D97-AF65-F5344CB8AC3E}">
        <p14:creationId xmlns:p14="http://schemas.microsoft.com/office/powerpoint/2010/main" val="2603541186"/>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7.xml"/><Relationship Id="rId1" Type="http://schemas.openxmlformats.org/officeDocument/2006/relationships/slideLayout" Target="../slideLayouts/slideLayout62.xml"/><Relationship Id="rId4" Type="http://schemas.openxmlformats.org/officeDocument/2006/relationships/image" Target="../media/image29.jpeg"/></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9.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37.xml"/><Relationship Id="rId5" Type="http://schemas.openxmlformats.org/officeDocument/2006/relationships/image" Target="../media/image3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BD378E5-A54F-4B9A-B34F-D5699ABB692D}"/>
              </a:ext>
            </a:extLst>
          </p:cNvPr>
          <p:cNvSpPr txBox="1">
            <a:spLocks/>
          </p:cNvSpPr>
          <p:nvPr/>
        </p:nvSpPr>
        <p:spPr>
          <a:xfrm>
            <a:off x="-1136728" y="4128362"/>
            <a:ext cx="12344400" cy="3236735"/>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tx2">
                    <a:lumMod val="50000"/>
                  </a:schemeClr>
                </a:solidFill>
                <a:effectLst/>
                <a:uLnTx/>
                <a:uFillTx/>
                <a:latin typeface="+mn-lt"/>
                <a:ea typeface="+mj-ea"/>
                <a:cs typeface="+mj-cs"/>
              </a:rPr>
              <a:t>Emirati Career Growth and Development - Briefing</a:t>
            </a:r>
          </a:p>
        </p:txBody>
      </p:sp>
      <p:pic>
        <p:nvPicPr>
          <p:cNvPr id="4" name="Picture 3">
            <a:extLst>
              <a:ext uri="{FF2B5EF4-FFF2-40B4-BE49-F238E27FC236}">
                <a16:creationId xmlns:a16="http://schemas.microsoft.com/office/drawing/2014/main" id="{FE601143-995D-BE50-BB91-3173BBBD7A7B}"/>
              </a:ext>
            </a:extLst>
          </p:cNvPr>
          <p:cNvPicPr>
            <a:picLocks noChangeAspect="1"/>
          </p:cNvPicPr>
          <p:nvPr/>
        </p:nvPicPr>
        <p:blipFill rotWithShape="1">
          <a:blip r:embed="rId2"/>
          <a:srcRect b="19112"/>
          <a:stretch/>
        </p:blipFill>
        <p:spPr>
          <a:xfrm>
            <a:off x="0" y="0"/>
            <a:ext cx="12192000" cy="5335793"/>
          </a:xfrm>
          <a:prstGeom prst="rect">
            <a:avLst/>
          </a:prstGeom>
        </p:spPr>
      </p:pic>
    </p:spTree>
    <p:extLst>
      <p:ext uri="{BB962C8B-B14F-4D97-AF65-F5344CB8AC3E}">
        <p14:creationId xmlns:p14="http://schemas.microsoft.com/office/powerpoint/2010/main" val="31410046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85618-4BF4-67E4-B625-167C69BF149C}"/>
              </a:ext>
            </a:extLst>
          </p:cNvPr>
          <p:cNvSpPr>
            <a:spLocks noGrp="1"/>
          </p:cNvSpPr>
          <p:nvPr>
            <p:ph type="title"/>
          </p:nvPr>
        </p:nvSpPr>
        <p:spPr/>
        <p:txBody>
          <a:bodyPr/>
          <a:lstStyle/>
          <a:p>
            <a:r>
              <a:rPr lang="en-US" dirty="0"/>
              <a:t> </a:t>
            </a:r>
          </a:p>
        </p:txBody>
      </p:sp>
      <p:sp>
        <p:nvSpPr>
          <p:cNvPr id="4" name="TextBox 3">
            <a:extLst>
              <a:ext uri="{FF2B5EF4-FFF2-40B4-BE49-F238E27FC236}">
                <a16:creationId xmlns:a16="http://schemas.microsoft.com/office/drawing/2014/main" id="{BBA2B730-8F19-5071-80BF-17DB75A34173}"/>
              </a:ext>
            </a:extLst>
          </p:cNvPr>
          <p:cNvSpPr txBox="1"/>
          <p:nvPr/>
        </p:nvSpPr>
        <p:spPr>
          <a:xfrm>
            <a:off x="164147" y="1074731"/>
            <a:ext cx="11406155" cy="959237"/>
          </a:xfrm>
          <a:prstGeom prst="rect">
            <a:avLst/>
          </a:prstGeom>
          <a:noFill/>
        </p:spPr>
        <p:txBody>
          <a:bodyPr wrap="square" rtlCol="0">
            <a:spAutoFit/>
          </a:bodyPr>
          <a:lstStyle/>
          <a:p>
            <a:pPr algn="ctr">
              <a:spcBef>
                <a:spcPts val="450"/>
              </a:spcBef>
              <a:spcAft>
                <a:spcPts val="450"/>
              </a:spcAft>
              <a:buClr>
                <a:srgbClr val="FFC000"/>
              </a:buClr>
              <a:buSzPct val="120000"/>
              <a:buFont typeface="Arial"/>
              <a:buNone/>
            </a:pPr>
            <a:r>
              <a:rPr lang="en-US" sz="1600" b="1" kern="0" dirty="0">
                <a:cs typeface="Arial"/>
                <a:sym typeface="Arial"/>
              </a:rPr>
              <a:t>Individual Development Plan (IDP) </a:t>
            </a:r>
            <a:r>
              <a:rPr lang="en-US" sz="1600" kern="0" dirty="0">
                <a:cs typeface="Arial"/>
                <a:sym typeface="Arial"/>
              </a:rPr>
              <a:t>is a tool to organize and target development needs. </a:t>
            </a:r>
          </a:p>
          <a:p>
            <a:pPr algn="ctr">
              <a:spcBef>
                <a:spcPts val="450"/>
              </a:spcBef>
              <a:spcAft>
                <a:spcPts val="450"/>
              </a:spcAft>
              <a:buClr>
                <a:srgbClr val="FFC000"/>
              </a:buClr>
              <a:buSzPct val="120000"/>
              <a:buFont typeface="Arial"/>
              <a:buNone/>
            </a:pPr>
            <a:r>
              <a:rPr lang="en-US" sz="1600" kern="0" dirty="0">
                <a:cs typeface="Arial"/>
                <a:sym typeface="Arial"/>
              </a:rPr>
              <a:t>Its primary focus is to help strengthen the current job performance and achieve short to long term career goals through a structured, well-rounded approach. </a:t>
            </a:r>
          </a:p>
        </p:txBody>
      </p:sp>
      <p:sp>
        <p:nvSpPr>
          <p:cNvPr id="5" name="TextBox 4">
            <a:extLst>
              <a:ext uri="{FF2B5EF4-FFF2-40B4-BE49-F238E27FC236}">
                <a16:creationId xmlns:a16="http://schemas.microsoft.com/office/drawing/2014/main" id="{13DDF485-DE08-CAFF-4E6C-7E7D27A29BBC}"/>
              </a:ext>
            </a:extLst>
          </p:cNvPr>
          <p:cNvSpPr txBox="1"/>
          <p:nvPr/>
        </p:nvSpPr>
        <p:spPr>
          <a:xfrm>
            <a:off x="164147" y="3606925"/>
            <a:ext cx="11713820" cy="3016210"/>
          </a:xfrm>
          <a:prstGeom prst="rect">
            <a:avLst/>
          </a:prstGeom>
          <a:noFill/>
        </p:spPr>
        <p:txBody>
          <a:bodyPr wrap="square" rtlCol="0">
            <a:spAutoFit/>
          </a:bodyPr>
          <a:lstStyle/>
          <a:p>
            <a:pPr marL="696913" indent="-285750" algn="just">
              <a:buClr>
                <a:srgbClr val="0070C0"/>
              </a:buClr>
              <a:buFont typeface="Wingdings" panose="05000000000000000000" pitchFamily="2" charset="2"/>
              <a:buChar char="Ø"/>
              <a:defRPr/>
            </a:pPr>
            <a:r>
              <a:rPr lang="en-US" sz="1600" kern="0" dirty="0">
                <a:cs typeface="Arial"/>
                <a:sym typeface="Arial"/>
              </a:rPr>
              <a:t>Lays out  the employee career ambition and objectives and the path to take towards achieving them. </a:t>
            </a:r>
          </a:p>
          <a:p>
            <a:pPr marL="411163" algn="just">
              <a:buClr>
                <a:srgbClr val="0070C0"/>
              </a:buClr>
              <a:buFont typeface="Arial"/>
              <a:buNone/>
              <a:defRPr/>
            </a:pPr>
            <a:endParaRPr lang="en-US" sz="1600" kern="0" dirty="0">
              <a:cs typeface="Arial"/>
              <a:sym typeface="Arial"/>
            </a:endParaRPr>
          </a:p>
          <a:p>
            <a:pPr marL="696913" indent="-285750" algn="just">
              <a:buClr>
                <a:srgbClr val="0070C0"/>
              </a:buClr>
              <a:buFont typeface="Wingdings" panose="05000000000000000000" pitchFamily="2" charset="2"/>
              <a:buChar char="Ø"/>
              <a:defRPr/>
            </a:pPr>
            <a:r>
              <a:rPr lang="en-US" sz="1600" kern="0" dirty="0">
                <a:cs typeface="Arial"/>
                <a:sym typeface="Arial"/>
              </a:rPr>
              <a:t>Aligns employee career aspirations with business needs and strategy</a:t>
            </a:r>
          </a:p>
          <a:p>
            <a:pPr marL="696913" indent="-285750" algn="just">
              <a:buClr>
                <a:srgbClr val="0070C0"/>
              </a:buClr>
              <a:buFont typeface="Wingdings" panose="05000000000000000000" pitchFamily="2" charset="2"/>
              <a:buChar char="Ø"/>
              <a:defRPr/>
            </a:pPr>
            <a:endParaRPr lang="en-US" sz="1600" kern="0" dirty="0">
              <a:cs typeface="Arial"/>
              <a:sym typeface="Arial"/>
            </a:endParaRPr>
          </a:p>
          <a:p>
            <a:pPr marL="696913" indent="-285750" algn="just">
              <a:buClr>
                <a:srgbClr val="0070C0"/>
              </a:buClr>
              <a:buFont typeface="Wingdings" panose="05000000000000000000" pitchFamily="2" charset="2"/>
              <a:buChar char="Ø"/>
              <a:defRPr/>
            </a:pPr>
            <a:r>
              <a:rPr lang="en-US" sz="1600" kern="0" dirty="0">
                <a:cs typeface="Arial"/>
                <a:sym typeface="Arial"/>
              </a:rPr>
              <a:t>Ensures that the employee is continuously provided with the opportunity to learn and stretch within a continuously changing business environment</a:t>
            </a:r>
          </a:p>
          <a:p>
            <a:pPr marL="696913" indent="-285750" algn="just">
              <a:buClr>
                <a:srgbClr val="0070C0"/>
              </a:buClr>
              <a:buFont typeface="Wingdings" panose="05000000000000000000" pitchFamily="2" charset="2"/>
              <a:buChar char="Ø"/>
              <a:defRPr/>
            </a:pPr>
            <a:endParaRPr lang="en-US" sz="1600" kern="0" dirty="0">
              <a:cs typeface="Arial"/>
              <a:sym typeface="Arial"/>
            </a:endParaRPr>
          </a:p>
          <a:p>
            <a:pPr marL="696913" indent="-285750" algn="just">
              <a:buClr>
                <a:srgbClr val="0070C0"/>
              </a:buClr>
              <a:buFont typeface="Wingdings" panose="05000000000000000000" pitchFamily="2" charset="2"/>
              <a:buChar char="Ø"/>
              <a:defRPr/>
            </a:pPr>
            <a:r>
              <a:rPr lang="en-US" sz="1600" kern="0" dirty="0">
                <a:cs typeface="Arial"/>
                <a:sym typeface="Arial"/>
              </a:rPr>
              <a:t>Sets up clear expectations between the employee and the manager</a:t>
            </a:r>
          </a:p>
          <a:p>
            <a:pPr marL="696913" indent="-285750" algn="just">
              <a:buClr>
                <a:srgbClr val="0070C0"/>
              </a:buClr>
              <a:buFont typeface="Wingdings" panose="05000000000000000000" pitchFamily="2" charset="2"/>
              <a:buChar char="Ø"/>
              <a:defRPr/>
            </a:pPr>
            <a:endParaRPr lang="en-US" sz="1600" kern="0" dirty="0">
              <a:cs typeface="Arial"/>
              <a:sym typeface="Arial"/>
            </a:endParaRPr>
          </a:p>
          <a:p>
            <a:pPr marL="696913" indent="-285750" algn="just">
              <a:buClr>
                <a:srgbClr val="0070C0"/>
              </a:buClr>
              <a:buFont typeface="Wingdings" panose="05000000000000000000" pitchFamily="2" charset="2"/>
              <a:buChar char="Ø"/>
              <a:defRPr/>
            </a:pPr>
            <a:r>
              <a:rPr lang="en-US" sz="1600" kern="0" dirty="0">
                <a:cs typeface="Arial"/>
                <a:sym typeface="Arial"/>
              </a:rPr>
              <a:t>Increases Employee </a:t>
            </a:r>
            <a:r>
              <a:rPr lang="en-US" altLang="en-US" sz="1600" kern="0" dirty="0">
                <a:cs typeface="Arial"/>
                <a:sym typeface="Arial"/>
              </a:rPr>
              <a:t>engagement and retention.</a:t>
            </a:r>
            <a:endParaRPr lang="en-US" sz="1600" kern="0" dirty="0">
              <a:cs typeface="Arial"/>
              <a:sym typeface="Arial"/>
            </a:endParaRPr>
          </a:p>
          <a:p>
            <a:pPr marL="696913" indent="-285750" algn="just">
              <a:buClr>
                <a:srgbClr val="0070C0"/>
              </a:buClr>
              <a:buFont typeface="Wingdings" panose="05000000000000000000" pitchFamily="2" charset="2"/>
              <a:buChar char="Ø"/>
              <a:defRPr/>
            </a:pPr>
            <a:endParaRPr lang="en-US" sz="1600" kern="0" dirty="0">
              <a:cs typeface="Arial"/>
              <a:sym typeface="Arial"/>
            </a:endParaRPr>
          </a:p>
          <a:p>
            <a:pPr marL="411163" algn="just">
              <a:buClr>
                <a:srgbClr val="000000"/>
              </a:buClr>
              <a:buFont typeface="Arial"/>
              <a:buNone/>
              <a:defRPr/>
            </a:pPr>
            <a:endParaRPr lang="en-US" sz="1400" kern="0" dirty="0">
              <a:cs typeface="Arial"/>
              <a:sym typeface="Arial"/>
            </a:endParaRPr>
          </a:p>
        </p:txBody>
      </p:sp>
      <p:sp>
        <p:nvSpPr>
          <p:cNvPr id="6" name="Title 1">
            <a:extLst>
              <a:ext uri="{FF2B5EF4-FFF2-40B4-BE49-F238E27FC236}">
                <a16:creationId xmlns:a16="http://schemas.microsoft.com/office/drawing/2014/main" id="{8C5AC425-1944-3AF2-F9EC-329411F1FB8A}"/>
              </a:ext>
            </a:extLst>
          </p:cNvPr>
          <p:cNvSpPr txBox="1">
            <a:spLocks/>
          </p:cNvSpPr>
          <p:nvPr/>
        </p:nvSpPr>
        <p:spPr bwMode="auto">
          <a:xfrm>
            <a:off x="164147" y="234865"/>
            <a:ext cx="117254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2400" b="1" kern="0" dirty="0"/>
              <a:t>What is an Individual Development Plan</a:t>
            </a:r>
          </a:p>
        </p:txBody>
      </p:sp>
      <p:sp>
        <p:nvSpPr>
          <p:cNvPr id="7" name="Title 1">
            <a:extLst>
              <a:ext uri="{FF2B5EF4-FFF2-40B4-BE49-F238E27FC236}">
                <a16:creationId xmlns:a16="http://schemas.microsoft.com/office/drawing/2014/main" id="{7C50E945-18DA-63D5-37F7-1375B2B99239}"/>
              </a:ext>
            </a:extLst>
          </p:cNvPr>
          <p:cNvSpPr txBox="1">
            <a:spLocks/>
          </p:cNvSpPr>
          <p:nvPr/>
        </p:nvSpPr>
        <p:spPr bwMode="auto">
          <a:xfrm>
            <a:off x="164147" y="3059668"/>
            <a:ext cx="117254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2400" b="1" kern="0" dirty="0"/>
              <a:t>Benefits are tremendous</a:t>
            </a:r>
          </a:p>
        </p:txBody>
      </p:sp>
    </p:spTree>
    <p:extLst>
      <p:ext uri="{BB962C8B-B14F-4D97-AF65-F5344CB8AC3E}">
        <p14:creationId xmlns:p14="http://schemas.microsoft.com/office/powerpoint/2010/main" val="30099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8C6F3-63B8-FD0F-613D-4E2EAD16477F}"/>
              </a:ext>
            </a:extLst>
          </p:cNvPr>
          <p:cNvSpPr>
            <a:spLocks noGrp="1"/>
          </p:cNvSpPr>
          <p:nvPr>
            <p:ph type="title"/>
          </p:nvPr>
        </p:nvSpPr>
        <p:spPr>
          <a:xfrm>
            <a:off x="164147" y="234865"/>
            <a:ext cx="11725484" cy="369332"/>
          </a:xfrm>
        </p:spPr>
        <p:txBody>
          <a:bodyPr/>
          <a:lstStyle/>
          <a:p>
            <a:r>
              <a:rPr lang="en-US" sz="2400" b="1" dirty="0"/>
              <a:t>How can you support them?</a:t>
            </a:r>
          </a:p>
        </p:txBody>
      </p:sp>
      <p:sp>
        <p:nvSpPr>
          <p:cNvPr id="3" name="TextBox 2">
            <a:extLst>
              <a:ext uri="{FF2B5EF4-FFF2-40B4-BE49-F238E27FC236}">
                <a16:creationId xmlns:a16="http://schemas.microsoft.com/office/drawing/2014/main" id="{837EAAE7-ACAA-05B8-07D0-41A134CDBAAA}"/>
              </a:ext>
            </a:extLst>
          </p:cNvPr>
          <p:cNvSpPr txBox="1"/>
          <p:nvPr/>
        </p:nvSpPr>
        <p:spPr>
          <a:xfrm>
            <a:off x="303265" y="1191639"/>
            <a:ext cx="11121355" cy="5016758"/>
          </a:xfrm>
          <a:prstGeom prst="rect">
            <a:avLst/>
          </a:prstGeom>
          <a:noFill/>
        </p:spPr>
        <p:txBody>
          <a:bodyPr wrap="square" rtlCol="0">
            <a:spAutoFit/>
          </a:bodyPr>
          <a:lstStyle/>
          <a:p>
            <a:pPr marL="55563" lvl="2" indent="234950">
              <a:buClr>
                <a:srgbClr val="0070C0"/>
              </a:buClr>
              <a:buFont typeface="Wingdings" panose="05000000000000000000" pitchFamily="2" charset="2"/>
              <a:buChar char="ü"/>
            </a:pPr>
            <a:r>
              <a:rPr lang="en-US" kern="0" dirty="0">
                <a:cs typeface="Arial"/>
                <a:sym typeface="Arial"/>
              </a:rPr>
              <a:t>Assess where the learning needs to happen (current or future role)</a:t>
            </a:r>
          </a:p>
          <a:p>
            <a:pPr marL="55563" lvl="2">
              <a:buClr>
                <a:srgbClr val="0070C0"/>
              </a:buClr>
              <a:buFont typeface="Arial"/>
              <a:buNone/>
            </a:pPr>
            <a:endParaRPr lang="en-US" kern="0" dirty="0">
              <a:cs typeface="Arial"/>
              <a:sym typeface="Arial"/>
            </a:endParaRPr>
          </a:p>
          <a:p>
            <a:pPr marL="55563" lvl="2" indent="234950">
              <a:buClr>
                <a:srgbClr val="0070C0"/>
              </a:buClr>
              <a:buFont typeface="Wingdings" panose="05000000000000000000" pitchFamily="2" charset="2"/>
              <a:buChar char="ü"/>
            </a:pPr>
            <a:r>
              <a:rPr lang="en-US" kern="0" dirty="0">
                <a:cs typeface="Arial"/>
                <a:sym typeface="Arial"/>
              </a:rPr>
              <a:t>Understand the current Strengths and Areas for Development through:</a:t>
            </a:r>
          </a:p>
          <a:p>
            <a:pPr marL="285750" indent="-285750">
              <a:buClr>
                <a:srgbClr val="0070C0"/>
              </a:buClr>
              <a:buFont typeface="Wingdings" panose="05000000000000000000" pitchFamily="2" charset="2"/>
              <a:buChar char="q"/>
            </a:pPr>
            <a:endParaRPr lang="en-US" sz="1600" kern="0" dirty="0">
              <a:cs typeface="Arial"/>
              <a:sym typeface="Arial"/>
            </a:endParaRPr>
          </a:p>
          <a:p>
            <a:pPr marL="576263" lvl="3" indent="-285750">
              <a:buClr>
                <a:srgbClr val="0070C0"/>
              </a:buClr>
              <a:buFont typeface="Wingdings" panose="05000000000000000000" pitchFamily="2" charset="2"/>
              <a:buChar char="Ø"/>
            </a:pPr>
            <a:r>
              <a:rPr lang="en-US" kern="0" dirty="0">
                <a:cs typeface="Arial"/>
                <a:sym typeface="Arial"/>
              </a:rPr>
              <a:t>Feedback received from different stakeholders (manager, peers, customers etc.)</a:t>
            </a:r>
          </a:p>
          <a:p>
            <a:pPr marL="576263" lvl="3" indent="-285750">
              <a:buClr>
                <a:srgbClr val="0070C0"/>
              </a:buClr>
              <a:buFont typeface="Wingdings" panose="05000000000000000000" pitchFamily="2" charset="2"/>
              <a:buChar char="Ø"/>
            </a:pPr>
            <a:r>
              <a:rPr lang="en-US" kern="0" dirty="0">
                <a:cs typeface="Arial"/>
                <a:sym typeface="Arial"/>
              </a:rPr>
              <a:t>Technical (where present) &amp; Leadership Competencies</a:t>
            </a:r>
          </a:p>
          <a:p>
            <a:pPr marL="576263" lvl="3" indent="-285750">
              <a:buClr>
                <a:srgbClr val="0070C0"/>
              </a:buClr>
              <a:buFont typeface="Wingdings" panose="05000000000000000000" pitchFamily="2" charset="2"/>
              <a:buChar char="Ø"/>
            </a:pPr>
            <a:r>
              <a:rPr lang="en-US" kern="0" dirty="0">
                <a:cs typeface="Arial"/>
                <a:sym typeface="Arial"/>
              </a:rPr>
              <a:t>Performance Evaluation/ 360 feedback/ additional assessments including external</a:t>
            </a:r>
          </a:p>
          <a:p>
            <a:pPr marL="576263" lvl="3" indent="-285750">
              <a:buClr>
                <a:srgbClr val="0070C0"/>
              </a:buClr>
              <a:buFont typeface="Wingdings" panose="05000000000000000000" pitchFamily="2" charset="2"/>
              <a:buChar char="Ø"/>
            </a:pPr>
            <a:r>
              <a:rPr lang="en-US" kern="0" dirty="0">
                <a:cs typeface="Arial"/>
                <a:sym typeface="Arial"/>
              </a:rPr>
              <a:t>Job specific skills</a:t>
            </a:r>
          </a:p>
          <a:p>
            <a:pPr marL="290513" lvl="3">
              <a:buClr>
                <a:srgbClr val="0070C0"/>
              </a:buClr>
            </a:pPr>
            <a:endParaRPr lang="en-US" kern="0" dirty="0">
              <a:cs typeface="Arial"/>
              <a:sym typeface="Arial"/>
            </a:endParaRPr>
          </a:p>
          <a:p>
            <a:pPr marL="290513" lvl="3">
              <a:buClr>
                <a:srgbClr val="0070C0"/>
              </a:buClr>
            </a:pPr>
            <a:endParaRPr lang="en-US" kern="0" dirty="0">
              <a:cs typeface="Arial"/>
              <a:sym typeface="Arial"/>
            </a:endParaRPr>
          </a:p>
          <a:p>
            <a:pPr marL="55563" lvl="2" indent="234950">
              <a:buClr>
                <a:srgbClr val="0070C0"/>
              </a:buClr>
              <a:buFont typeface="Wingdings" panose="05000000000000000000" pitchFamily="2" charset="2"/>
              <a:buChar char="ü"/>
            </a:pPr>
            <a:r>
              <a:rPr lang="en-US" kern="0" dirty="0">
                <a:cs typeface="Arial"/>
                <a:sym typeface="Arial"/>
              </a:rPr>
              <a:t>Understand How they learn Best </a:t>
            </a:r>
          </a:p>
          <a:p>
            <a:pPr marL="569913" lvl="7" indent="-285750">
              <a:buClr>
                <a:srgbClr val="0070C0"/>
              </a:buClr>
              <a:buFont typeface="Wingdings" panose="05000000000000000000" pitchFamily="2" charset="2"/>
              <a:buChar char="Ø"/>
            </a:pPr>
            <a:r>
              <a:rPr lang="en-US" kern="0" dirty="0">
                <a:cs typeface="Arial"/>
                <a:sym typeface="Arial"/>
              </a:rPr>
              <a:t>By Doing</a:t>
            </a:r>
          </a:p>
          <a:p>
            <a:pPr marL="569913" lvl="7" indent="-285750">
              <a:buClr>
                <a:srgbClr val="0070C0"/>
              </a:buClr>
              <a:buFont typeface="Wingdings" panose="05000000000000000000" pitchFamily="2" charset="2"/>
              <a:buChar char="Ø"/>
            </a:pPr>
            <a:r>
              <a:rPr lang="en-US" kern="0" dirty="0">
                <a:cs typeface="Arial"/>
                <a:sym typeface="Arial"/>
              </a:rPr>
              <a:t>By Observing others</a:t>
            </a:r>
          </a:p>
          <a:p>
            <a:pPr marL="569913" lvl="7" indent="-285750">
              <a:buClr>
                <a:srgbClr val="0070C0"/>
              </a:buClr>
              <a:buFont typeface="Wingdings" panose="05000000000000000000" pitchFamily="2" charset="2"/>
              <a:buChar char="Ø"/>
            </a:pPr>
            <a:r>
              <a:rPr lang="en-US" kern="0" dirty="0">
                <a:cs typeface="Arial"/>
                <a:sym typeface="Arial"/>
              </a:rPr>
              <a:t>By Understanding the theory</a:t>
            </a:r>
          </a:p>
          <a:p>
            <a:pPr marL="284163" lvl="7">
              <a:buClr>
                <a:srgbClr val="0070C0"/>
              </a:buClr>
              <a:buFont typeface="Arial"/>
              <a:buNone/>
            </a:pPr>
            <a:endParaRPr lang="en-US" kern="0" dirty="0">
              <a:cs typeface="Arial"/>
              <a:sym typeface="Arial"/>
            </a:endParaRPr>
          </a:p>
          <a:p>
            <a:pPr marL="55563" lvl="2" indent="234950">
              <a:buClr>
                <a:srgbClr val="0070C0"/>
              </a:buClr>
              <a:buFont typeface="Wingdings" panose="05000000000000000000" pitchFamily="2" charset="2"/>
              <a:buChar char="ü"/>
            </a:pPr>
            <a:r>
              <a:rPr lang="en-US" kern="0" dirty="0">
                <a:cs typeface="Arial"/>
                <a:sym typeface="Arial"/>
              </a:rPr>
              <a:t>Match learning needs to learning interventions</a:t>
            </a:r>
          </a:p>
          <a:p>
            <a:pPr marL="55563" lvl="2" indent="234950">
              <a:buClr>
                <a:srgbClr val="0070C0"/>
              </a:buClr>
              <a:buFont typeface="Wingdings" panose="05000000000000000000" pitchFamily="2" charset="2"/>
              <a:buChar char="ü"/>
            </a:pPr>
            <a:endParaRPr lang="en-US" i="1" kern="0" dirty="0">
              <a:cs typeface="Arial"/>
              <a:sym typeface="Arial"/>
            </a:endParaRPr>
          </a:p>
          <a:p>
            <a:pPr marL="285750" indent="-285750">
              <a:buClr>
                <a:srgbClr val="000000"/>
              </a:buClr>
              <a:buFont typeface="Wingdings" panose="05000000000000000000" pitchFamily="2" charset="2"/>
              <a:buChar char="ü"/>
            </a:pPr>
            <a:endParaRPr lang="en-US" sz="1600" kern="0" dirty="0">
              <a:cs typeface="Arial"/>
              <a:sym typeface="Arial"/>
            </a:endParaRPr>
          </a:p>
        </p:txBody>
      </p:sp>
    </p:spTree>
    <p:extLst>
      <p:ext uri="{BB962C8B-B14F-4D97-AF65-F5344CB8AC3E}">
        <p14:creationId xmlns:p14="http://schemas.microsoft.com/office/powerpoint/2010/main" val="317302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500"/>
                                        <p:tgtEl>
                                          <p:spTgt spid="3">
                                            <p:txEl>
                                              <p:pRg st="7" end="7"/>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animEffect transition="in" filter="fade">
                                      <p:cBhvr>
                                        <p:cTn id="29" dur="500"/>
                                        <p:tgtEl>
                                          <p:spTgt spid="3">
                                            <p:txEl>
                                              <p:pRg st="10" end="1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11" end="11"/>
                                            </p:txEl>
                                          </p:spTgt>
                                        </p:tgtEl>
                                        <p:attrNameLst>
                                          <p:attrName>style.visibility</p:attrName>
                                        </p:attrNameLst>
                                      </p:cBhvr>
                                      <p:to>
                                        <p:strVal val="visible"/>
                                      </p:to>
                                    </p:set>
                                    <p:animEffect transition="in" filter="fade">
                                      <p:cBhvr>
                                        <p:cTn id="32" dur="500"/>
                                        <p:tgtEl>
                                          <p:spTgt spid="3">
                                            <p:txEl>
                                              <p:pRg st="11" end="11"/>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animEffect transition="in" filter="fade">
                                      <p:cBhvr>
                                        <p:cTn id="35" dur="500"/>
                                        <p:tgtEl>
                                          <p:spTgt spid="3">
                                            <p:txEl>
                                              <p:pRg st="12" end="12"/>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
                                            <p:txEl>
                                              <p:pRg st="13" end="13"/>
                                            </p:txEl>
                                          </p:spTgt>
                                        </p:tgtEl>
                                        <p:attrNameLst>
                                          <p:attrName>style.visibility</p:attrName>
                                        </p:attrNameLst>
                                      </p:cBhvr>
                                      <p:to>
                                        <p:strVal val="visible"/>
                                      </p:to>
                                    </p:set>
                                    <p:animEffect transition="in" filter="fade">
                                      <p:cBhvr>
                                        <p:cTn id="38" dur="500"/>
                                        <p:tgtEl>
                                          <p:spTgt spid="3">
                                            <p:txEl>
                                              <p:pRg st="13" end="13"/>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15" end="15"/>
                                            </p:txEl>
                                          </p:spTgt>
                                        </p:tgtEl>
                                        <p:attrNameLst>
                                          <p:attrName>style.visibility</p:attrName>
                                        </p:attrNameLst>
                                      </p:cBhvr>
                                      <p:to>
                                        <p:strVal val="visible"/>
                                      </p:to>
                                    </p:set>
                                    <p:animEffect transition="in" filter="fade">
                                      <p:cBhvr>
                                        <p:cTn id="43"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1D822-588C-EAE3-6456-8C7525376C73}"/>
              </a:ext>
            </a:extLst>
          </p:cNvPr>
          <p:cNvSpPr>
            <a:spLocks noGrp="1"/>
          </p:cNvSpPr>
          <p:nvPr>
            <p:ph type="title"/>
          </p:nvPr>
        </p:nvSpPr>
        <p:spPr>
          <a:xfrm>
            <a:off x="164147" y="234865"/>
            <a:ext cx="11725484" cy="369332"/>
          </a:xfrm>
        </p:spPr>
        <p:txBody>
          <a:bodyPr/>
          <a:lstStyle/>
          <a:p>
            <a:r>
              <a:rPr lang="en-US" sz="2400" b="1" dirty="0">
                <a:sym typeface="Arial"/>
              </a:rPr>
              <a:t>Understand the current Strengths and Areas for Development</a:t>
            </a:r>
            <a:endParaRPr lang="en-US" sz="2400" b="1" dirty="0"/>
          </a:p>
        </p:txBody>
      </p:sp>
      <p:pic>
        <p:nvPicPr>
          <p:cNvPr id="3" name="Picture 2">
            <a:extLst>
              <a:ext uri="{FF2B5EF4-FFF2-40B4-BE49-F238E27FC236}">
                <a16:creationId xmlns:a16="http://schemas.microsoft.com/office/drawing/2014/main" id="{068630C5-B8B7-47D3-ABEF-1D710BC4F3DB}"/>
              </a:ext>
            </a:extLst>
          </p:cNvPr>
          <p:cNvPicPr>
            <a:picLocks noChangeAspect="1"/>
          </p:cNvPicPr>
          <p:nvPr/>
        </p:nvPicPr>
        <p:blipFill>
          <a:blip r:embed="rId3"/>
          <a:stretch>
            <a:fillRect/>
          </a:stretch>
        </p:blipFill>
        <p:spPr>
          <a:xfrm>
            <a:off x="1179072" y="675929"/>
            <a:ext cx="9998124" cy="5801400"/>
          </a:xfrm>
          <a:prstGeom prst="rect">
            <a:avLst/>
          </a:prstGeom>
        </p:spPr>
      </p:pic>
    </p:spTree>
    <p:extLst>
      <p:ext uri="{BB962C8B-B14F-4D97-AF65-F5344CB8AC3E}">
        <p14:creationId xmlns:p14="http://schemas.microsoft.com/office/powerpoint/2010/main" val="6720119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6BFE8-40E7-A1AD-E3EB-4461033C938D}"/>
              </a:ext>
            </a:extLst>
          </p:cNvPr>
          <p:cNvSpPr>
            <a:spLocks noGrp="1"/>
          </p:cNvSpPr>
          <p:nvPr>
            <p:ph type="title"/>
          </p:nvPr>
        </p:nvSpPr>
        <p:spPr>
          <a:xfrm>
            <a:off x="131874" y="159561"/>
            <a:ext cx="11725484" cy="369332"/>
          </a:xfrm>
        </p:spPr>
        <p:txBody>
          <a:bodyPr/>
          <a:lstStyle/>
          <a:p>
            <a:r>
              <a:rPr lang="en-US" sz="2400" b="1" dirty="0"/>
              <a:t>Job specific skills</a:t>
            </a:r>
          </a:p>
        </p:txBody>
      </p:sp>
      <p:graphicFrame>
        <p:nvGraphicFramePr>
          <p:cNvPr id="3" name="Table 3">
            <a:extLst>
              <a:ext uri="{FF2B5EF4-FFF2-40B4-BE49-F238E27FC236}">
                <a16:creationId xmlns:a16="http://schemas.microsoft.com/office/drawing/2014/main" id="{3FFA775D-CD14-38E1-9472-0654FB4366DD}"/>
              </a:ext>
            </a:extLst>
          </p:cNvPr>
          <p:cNvGraphicFramePr>
            <a:graphicFrameLocks noGrp="1"/>
          </p:cNvGraphicFramePr>
          <p:nvPr>
            <p:extLst>
              <p:ext uri="{D42A27DB-BD31-4B8C-83A1-F6EECF244321}">
                <p14:modId xmlns:p14="http://schemas.microsoft.com/office/powerpoint/2010/main" val="410111866"/>
              </p:ext>
            </p:extLst>
          </p:nvPr>
        </p:nvGraphicFramePr>
        <p:xfrm>
          <a:off x="761283" y="846110"/>
          <a:ext cx="10174872" cy="5582361"/>
        </p:xfrm>
        <a:graphic>
          <a:graphicData uri="http://schemas.openxmlformats.org/drawingml/2006/table">
            <a:tbl>
              <a:tblPr firstRow="1" bandRow="1"/>
              <a:tblGrid>
                <a:gridCol w="3391624">
                  <a:extLst>
                    <a:ext uri="{9D8B030D-6E8A-4147-A177-3AD203B41FA5}">
                      <a16:colId xmlns:a16="http://schemas.microsoft.com/office/drawing/2014/main" val="3519091679"/>
                    </a:ext>
                  </a:extLst>
                </a:gridCol>
                <a:gridCol w="3391624">
                  <a:extLst>
                    <a:ext uri="{9D8B030D-6E8A-4147-A177-3AD203B41FA5}">
                      <a16:colId xmlns:a16="http://schemas.microsoft.com/office/drawing/2014/main" val="308526772"/>
                    </a:ext>
                  </a:extLst>
                </a:gridCol>
                <a:gridCol w="3391624">
                  <a:extLst>
                    <a:ext uri="{9D8B030D-6E8A-4147-A177-3AD203B41FA5}">
                      <a16:colId xmlns:a16="http://schemas.microsoft.com/office/drawing/2014/main" val="730339662"/>
                    </a:ext>
                  </a:extLst>
                </a:gridCol>
              </a:tblGrid>
              <a:tr h="804731">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b="1" dirty="0">
                          <a:solidFill>
                            <a:schemeClr val="bg1"/>
                          </a:solidFill>
                        </a:rPr>
                        <a:t>Sales </a:t>
                      </a: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solidFill>
                      <a:srgbClr val="0070C0"/>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b="1" dirty="0">
                          <a:solidFill>
                            <a:schemeClr val="bg1"/>
                          </a:solidFill>
                        </a:rPr>
                        <a:t>Marketing </a:t>
                      </a: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solidFill>
                      <a:srgbClr val="0070C0"/>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b="1" dirty="0">
                          <a:solidFill>
                            <a:schemeClr val="bg1"/>
                          </a:solidFill>
                        </a:rPr>
                        <a:t>Finance </a:t>
                      </a: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solidFill>
                      <a:srgbClr val="0070C0"/>
                    </a:solidFill>
                  </a:tcPr>
                </a:tc>
                <a:extLst>
                  <a:ext uri="{0D108BD9-81ED-4DB2-BD59-A6C34878D82A}">
                    <a16:rowId xmlns:a16="http://schemas.microsoft.com/office/drawing/2014/main" val="2226441551"/>
                  </a:ext>
                </a:extLst>
              </a:tr>
              <a:tr h="2398268">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dirty="0">
                          <a:solidFill>
                            <a:schemeClr val="tx1">
                              <a:lumMod val="75000"/>
                              <a:lumOff val="25000"/>
                            </a:schemeClr>
                          </a:solidFill>
                        </a:rPr>
                        <a:t>CRM </a:t>
                      </a:r>
                    </a:p>
                    <a:p>
                      <a:r>
                        <a:rPr lang="en-US" sz="2500" dirty="0">
                          <a:solidFill>
                            <a:schemeClr val="tx1">
                              <a:lumMod val="75000"/>
                              <a:lumOff val="25000"/>
                            </a:schemeClr>
                          </a:solidFill>
                        </a:rPr>
                        <a:t>Sales Force</a:t>
                      </a:r>
                    </a:p>
                    <a:p>
                      <a:r>
                        <a:rPr lang="en-US" sz="2500" dirty="0">
                          <a:solidFill>
                            <a:schemeClr val="tx1">
                              <a:lumMod val="75000"/>
                              <a:lumOff val="25000"/>
                            </a:schemeClr>
                          </a:solidFill>
                        </a:rPr>
                        <a:t>Inventory management </a:t>
                      </a:r>
                    </a:p>
                    <a:p>
                      <a:endParaRPr lang="en-US" sz="2500" dirty="0">
                        <a:solidFill>
                          <a:schemeClr val="tx1">
                            <a:lumMod val="75000"/>
                            <a:lumOff val="25000"/>
                          </a:schemeClr>
                        </a:solidFill>
                      </a:endParaRPr>
                    </a:p>
                    <a:p>
                      <a:endParaRPr lang="en-US" sz="2500" dirty="0">
                        <a:solidFill>
                          <a:schemeClr val="tx1">
                            <a:lumMod val="75000"/>
                            <a:lumOff val="25000"/>
                          </a:schemeClr>
                        </a:solidFill>
                      </a:endParaRP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900" b="0" i="0" u="none" strike="noStrike" cap="none" dirty="0">
                          <a:solidFill>
                            <a:schemeClr val="tx1">
                              <a:lumMod val="75000"/>
                              <a:lumOff val="25000"/>
                            </a:schemeClr>
                          </a:solidFill>
                          <a:effectLst/>
                          <a:latin typeface="Arial"/>
                          <a:ea typeface="Arial"/>
                          <a:cs typeface="Arial"/>
                          <a:sym typeface="Arial"/>
                        </a:rPr>
                        <a:t>Copywriting</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900" b="0" i="0" u="none" strike="noStrike" cap="none" dirty="0">
                          <a:solidFill>
                            <a:schemeClr val="tx1">
                              <a:lumMod val="75000"/>
                              <a:lumOff val="25000"/>
                            </a:schemeClr>
                          </a:solidFill>
                          <a:effectLst/>
                          <a:latin typeface="Arial"/>
                          <a:ea typeface="Arial"/>
                          <a:cs typeface="Arial"/>
                          <a:sym typeface="Arial"/>
                        </a:rPr>
                        <a:t>Digital Media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900" b="0" i="0" u="none" strike="noStrike" cap="none" dirty="0">
                          <a:solidFill>
                            <a:schemeClr val="tx1">
                              <a:lumMod val="75000"/>
                              <a:lumOff val="25000"/>
                            </a:schemeClr>
                          </a:solidFill>
                          <a:effectLst/>
                          <a:latin typeface="Arial"/>
                          <a:ea typeface="Arial"/>
                          <a:cs typeface="Arial"/>
                          <a:sym typeface="Arial"/>
                        </a:rPr>
                        <a:t>Content Creation </a:t>
                      </a:r>
                    </a:p>
                    <a:p>
                      <a:endParaRPr lang="en-US" sz="2500" dirty="0">
                        <a:solidFill>
                          <a:schemeClr val="tx1">
                            <a:lumMod val="75000"/>
                            <a:lumOff val="25000"/>
                          </a:schemeClr>
                        </a:solidFill>
                      </a:endParaRP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dirty="0">
                          <a:solidFill>
                            <a:schemeClr val="tx1">
                              <a:lumMod val="75000"/>
                              <a:lumOff val="25000"/>
                            </a:schemeClr>
                          </a:solidFill>
                        </a:rPr>
                        <a:t>CPA</a:t>
                      </a:r>
                    </a:p>
                    <a:p>
                      <a:r>
                        <a:rPr lang="en-US" sz="2500" dirty="0">
                          <a:solidFill>
                            <a:schemeClr val="tx1">
                              <a:lumMod val="75000"/>
                              <a:lumOff val="25000"/>
                            </a:schemeClr>
                          </a:solidFill>
                        </a:rPr>
                        <a:t>CMA</a:t>
                      </a:r>
                    </a:p>
                    <a:p>
                      <a:r>
                        <a:rPr lang="en-US" sz="1900" b="0" i="0" u="none" strike="noStrike" cap="none" dirty="0">
                          <a:solidFill>
                            <a:srgbClr val="000000"/>
                          </a:solidFill>
                          <a:effectLst/>
                          <a:latin typeface="Arial"/>
                          <a:ea typeface="Arial"/>
                          <a:cs typeface="Arial"/>
                          <a:sym typeface="Arial"/>
                        </a:rPr>
                        <a:t>IBM Cognos Controller</a:t>
                      </a:r>
                      <a:endParaRPr lang="en-US" sz="2500" dirty="0">
                        <a:solidFill>
                          <a:schemeClr val="tx1">
                            <a:lumMod val="75000"/>
                            <a:lumOff val="25000"/>
                          </a:schemeClr>
                        </a:solidFill>
                      </a:endParaRP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3156071721"/>
                  </a:ext>
                </a:extLst>
              </a:tr>
              <a:tr h="598215">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b="1" dirty="0">
                          <a:solidFill>
                            <a:schemeClr val="bg1"/>
                          </a:solidFill>
                        </a:rPr>
                        <a:t>HR</a:t>
                      </a: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solidFill>
                      <a:srgbClr val="0070C0"/>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b="1" dirty="0">
                          <a:solidFill>
                            <a:schemeClr val="bg1"/>
                          </a:solidFill>
                        </a:rPr>
                        <a:t>IT</a:t>
                      </a: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solidFill>
                      <a:srgbClr val="0070C0"/>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b="1" dirty="0">
                          <a:solidFill>
                            <a:schemeClr val="bg1"/>
                          </a:solidFill>
                        </a:rPr>
                        <a:t>Legal </a:t>
                      </a: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solidFill>
                      <a:srgbClr val="0070C0"/>
                    </a:solidFill>
                  </a:tcPr>
                </a:tc>
                <a:extLst>
                  <a:ext uri="{0D108BD9-81ED-4DB2-BD59-A6C34878D82A}">
                    <a16:rowId xmlns:a16="http://schemas.microsoft.com/office/drawing/2014/main" val="2823931452"/>
                  </a:ext>
                </a:extLst>
              </a:tr>
              <a:tr h="1771495">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dirty="0">
                          <a:solidFill>
                            <a:schemeClr val="tx1">
                              <a:lumMod val="75000"/>
                              <a:lumOff val="25000"/>
                            </a:schemeClr>
                          </a:solidFill>
                        </a:rPr>
                        <a:t>Job Evaluation </a:t>
                      </a:r>
                    </a:p>
                    <a:p>
                      <a:r>
                        <a:rPr lang="en-US" sz="2500" dirty="0">
                          <a:solidFill>
                            <a:schemeClr val="tx1">
                              <a:lumMod val="75000"/>
                              <a:lumOff val="25000"/>
                            </a:schemeClr>
                          </a:solidFill>
                        </a:rPr>
                        <a:t>CBI</a:t>
                      </a:r>
                    </a:p>
                    <a:p>
                      <a:r>
                        <a:rPr lang="en-US" sz="2500" dirty="0">
                          <a:solidFill>
                            <a:schemeClr val="tx1">
                              <a:lumMod val="75000"/>
                              <a:lumOff val="25000"/>
                            </a:schemeClr>
                          </a:solidFill>
                        </a:rPr>
                        <a:t>Labor law</a:t>
                      </a:r>
                    </a:p>
                    <a:p>
                      <a:endParaRPr lang="en-US" sz="2500" dirty="0">
                        <a:solidFill>
                          <a:schemeClr val="tx1">
                            <a:lumMod val="75000"/>
                            <a:lumOff val="25000"/>
                          </a:schemeClr>
                        </a:solidFill>
                      </a:endParaRP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2500" dirty="0">
                          <a:solidFill>
                            <a:schemeClr val="tx1">
                              <a:lumMod val="75000"/>
                              <a:lumOff val="25000"/>
                            </a:schemeClr>
                          </a:solidFill>
                        </a:rPr>
                        <a:t>ERP Systems </a:t>
                      </a:r>
                    </a:p>
                    <a:p>
                      <a:r>
                        <a:rPr lang="en-US" sz="2500" dirty="0">
                          <a:solidFill>
                            <a:schemeClr val="tx1">
                              <a:lumMod val="75000"/>
                              <a:lumOff val="25000"/>
                            </a:schemeClr>
                          </a:solidFill>
                        </a:rPr>
                        <a:t>Java Script</a:t>
                      </a:r>
                    </a:p>
                    <a:p>
                      <a:r>
                        <a:rPr lang="en-US" sz="2500" dirty="0">
                          <a:solidFill>
                            <a:schemeClr val="tx1">
                              <a:lumMod val="75000"/>
                              <a:lumOff val="25000"/>
                            </a:schemeClr>
                          </a:solidFill>
                        </a:rPr>
                        <a:t>CSS</a:t>
                      </a: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r>
                        <a:rPr lang="en-US" sz="1900" b="0" i="0" u="none" strike="noStrike" cap="none" dirty="0">
                          <a:solidFill>
                            <a:srgbClr val="000000"/>
                          </a:solidFill>
                          <a:effectLst/>
                          <a:latin typeface="Arial"/>
                          <a:ea typeface="Arial"/>
                          <a:cs typeface="Arial"/>
                          <a:sym typeface="Arial"/>
                        </a:rPr>
                        <a:t>Employment Law</a:t>
                      </a:r>
                    </a:p>
                    <a:p>
                      <a:r>
                        <a:rPr lang="en-US" sz="1900" b="0" i="0" u="none" strike="noStrike" cap="none" dirty="0">
                          <a:solidFill>
                            <a:srgbClr val="000000"/>
                          </a:solidFill>
                          <a:effectLst/>
                          <a:latin typeface="Arial"/>
                          <a:ea typeface="Arial"/>
                          <a:cs typeface="Arial"/>
                          <a:sym typeface="Arial"/>
                        </a:rPr>
                        <a:t>Legal Writing</a:t>
                      </a:r>
                    </a:p>
                    <a:p>
                      <a:r>
                        <a:rPr lang="en-US" sz="1900" b="0" i="0" u="none" strike="noStrike" cap="none" dirty="0">
                          <a:solidFill>
                            <a:srgbClr val="000000"/>
                          </a:solidFill>
                          <a:effectLst/>
                          <a:latin typeface="Arial"/>
                          <a:cs typeface="Arial"/>
                          <a:sym typeface="Arial"/>
                        </a:rPr>
                        <a:t>Appeals</a:t>
                      </a:r>
                      <a:endParaRPr lang="en-US" sz="2500" dirty="0">
                        <a:solidFill>
                          <a:schemeClr val="tx1">
                            <a:lumMod val="75000"/>
                            <a:lumOff val="25000"/>
                          </a:schemeClr>
                        </a:solidFill>
                      </a:endParaRPr>
                    </a:p>
                  </a:txBody>
                  <a:tcPr marL="121920" marR="121920" marT="60960" marB="60960">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362683729"/>
                  </a:ext>
                </a:extLst>
              </a:tr>
            </a:tbl>
          </a:graphicData>
        </a:graphic>
      </p:graphicFrame>
    </p:spTree>
    <p:extLst>
      <p:ext uri="{BB962C8B-B14F-4D97-AF65-F5344CB8AC3E}">
        <p14:creationId xmlns:p14="http://schemas.microsoft.com/office/powerpoint/2010/main" val="3032017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C7BF219-C125-FBBB-5329-E784673B4478}"/>
              </a:ext>
            </a:extLst>
          </p:cNvPr>
          <p:cNvSpPr txBox="1">
            <a:spLocks/>
          </p:cNvSpPr>
          <p:nvPr/>
        </p:nvSpPr>
        <p:spPr>
          <a:xfrm>
            <a:off x="232231" y="370152"/>
            <a:ext cx="11263085" cy="527049"/>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pPr marL="0" marR="0" lvl="0" indent="0" defTabSz="913526" fontAlgn="base" latinLnBrk="0">
              <a:lnSpc>
                <a:spcPct val="90000"/>
              </a:lnSpc>
              <a:spcBef>
                <a:spcPct val="0"/>
              </a:spcBef>
              <a:spcAft>
                <a:spcPct val="0"/>
              </a:spcAft>
              <a:buClr>
                <a:srgbClr val="00B0F0"/>
              </a:buClr>
              <a:buSzPts val="3200"/>
              <a:buFont typeface="Oswald"/>
              <a:buNone/>
              <a:tabLst>
                <a:tab pos="275353" algn="l"/>
              </a:tabLst>
              <a:defRPr/>
            </a:pPr>
            <a:r>
              <a:rPr lang="en-US" sz="2400" b="1" dirty="0">
                <a:solidFill>
                  <a:schemeClr val="tx2"/>
                </a:solidFill>
                <a:latin typeface="+mj-lt"/>
                <a:ea typeface="+mj-ea"/>
                <a:cs typeface="+mj-cs"/>
              </a:rPr>
              <a:t>Own Feedback &amp; Others Feedback- conversations you can have when discussing development areas </a:t>
            </a:r>
          </a:p>
        </p:txBody>
      </p:sp>
      <p:graphicFrame>
        <p:nvGraphicFramePr>
          <p:cNvPr id="4" name="Content Placeholder 3">
            <a:extLst>
              <a:ext uri="{FF2B5EF4-FFF2-40B4-BE49-F238E27FC236}">
                <a16:creationId xmlns:a16="http://schemas.microsoft.com/office/drawing/2014/main" id="{285FC5CC-2A2E-75E3-888C-6341C7BCF355}"/>
              </a:ext>
            </a:extLst>
          </p:cNvPr>
          <p:cNvGraphicFramePr>
            <a:graphicFrameLocks/>
          </p:cNvGraphicFramePr>
          <p:nvPr/>
        </p:nvGraphicFramePr>
        <p:xfrm>
          <a:off x="232231" y="1283805"/>
          <a:ext cx="11263086" cy="5270928"/>
        </p:xfrm>
        <a:graphic>
          <a:graphicData uri="http://schemas.openxmlformats.org/drawingml/2006/table">
            <a:tbl>
              <a:tblPr firstRow="1" bandRow="1"/>
              <a:tblGrid>
                <a:gridCol w="625727">
                  <a:extLst>
                    <a:ext uri="{9D8B030D-6E8A-4147-A177-3AD203B41FA5}">
                      <a16:colId xmlns:a16="http://schemas.microsoft.com/office/drawing/2014/main" val="20000"/>
                    </a:ext>
                  </a:extLst>
                </a:gridCol>
                <a:gridCol w="5005816">
                  <a:extLst>
                    <a:ext uri="{9D8B030D-6E8A-4147-A177-3AD203B41FA5}">
                      <a16:colId xmlns:a16="http://schemas.microsoft.com/office/drawing/2014/main" val="20001"/>
                    </a:ext>
                  </a:extLst>
                </a:gridCol>
                <a:gridCol w="5631543">
                  <a:extLst>
                    <a:ext uri="{9D8B030D-6E8A-4147-A177-3AD203B41FA5}">
                      <a16:colId xmlns:a16="http://schemas.microsoft.com/office/drawing/2014/main" val="20002"/>
                    </a:ext>
                  </a:extLst>
                </a:gridCol>
              </a:tblGrid>
              <a:tr h="487669">
                <a:tc>
                  <a:txBody>
                    <a:bodyPr/>
                    <a:lstStyle>
                      <a:lvl1pPr marL="0"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1pPr>
                      <a:lvl2pPr marL="466481"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2pPr>
                      <a:lvl3pPr marL="932962"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3pPr>
                      <a:lvl4pPr marL="1399443"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4pPr>
                      <a:lvl5pPr marL="1865925"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5pPr>
                      <a:lvl6pPr marL="2332406"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6pPr>
                      <a:lvl7pPr marL="2798887"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7pPr>
                      <a:lvl8pPr marL="3265368"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8pPr>
                      <a:lvl9pPr marL="3731849"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9pPr>
                    </a:lstStyle>
                    <a:p>
                      <a:endParaRPr lang="en-US" sz="2400" dirty="0"/>
                    </a:p>
                  </a:txBody>
                  <a:tcPr marL="121920" marR="121920" marT="60955" marB="60955">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F81BD"/>
                    </a:solidFill>
                  </a:tcPr>
                </a:tc>
                <a:tc>
                  <a:txBody>
                    <a:bodyPr/>
                    <a:lstStyle>
                      <a:lvl1pPr marL="0"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1pPr>
                      <a:lvl2pPr marL="466481"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2pPr>
                      <a:lvl3pPr marL="932962"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3pPr>
                      <a:lvl4pPr marL="1399443"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4pPr>
                      <a:lvl5pPr marL="1865925"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5pPr>
                      <a:lvl6pPr marL="2332406"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6pPr>
                      <a:lvl7pPr marL="2798887"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7pPr>
                      <a:lvl8pPr marL="3265368"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8pPr>
                      <a:lvl9pPr marL="3731849"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9pPr>
                    </a:lstStyle>
                    <a:p>
                      <a:r>
                        <a:rPr lang="en-US" sz="2100" dirty="0"/>
                        <a:t>WHERE ARE YOU NOW?</a:t>
                      </a:r>
                    </a:p>
                  </a:txBody>
                  <a:tcPr marL="121920" marR="121920" marT="60955" marB="60955">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F81BD"/>
                    </a:solidFill>
                  </a:tcPr>
                </a:tc>
                <a:tc>
                  <a:txBody>
                    <a:bodyPr/>
                    <a:lstStyle>
                      <a:lvl1pPr marL="0"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1pPr>
                      <a:lvl2pPr marL="466481"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2pPr>
                      <a:lvl3pPr marL="932962"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3pPr>
                      <a:lvl4pPr marL="1399443"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4pPr>
                      <a:lvl5pPr marL="1865925"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5pPr>
                      <a:lvl6pPr marL="2332406"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6pPr>
                      <a:lvl7pPr marL="2798887"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7pPr>
                      <a:lvl8pPr marL="3265368"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8pPr>
                      <a:lvl9pPr marL="3731849" marR="0" algn="l" defTabSz="932962" rtl="0" eaLnBrk="1" latinLnBrk="0" hangingPunct="1">
                        <a:lnSpc>
                          <a:spcPct val="100000"/>
                        </a:lnSpc>
                        <a:spcBef>
                          <a:spcPts val="0"/>
                        </a:spcBef>
                        <a:spcAft>
                          <a:spcPts val="0"/>
                        </a:spcAft>
                        <a:buClr>
                          <a:srgbClr val="000000"/>
                        </a:buClr>
                        <a:buFont typeface="Arial"/>
                        <a:defRPr lang="x-none" sz="1400" b="1" i="0" u="none" strike="noStrike" kern="1200" cap="none">
                          <a:solidFill>
                            <a:schemeClr val="lt1"/>
                          </a:solidFill>
                          <a:latin typeface="Calibri"/>
                          <a:sym typeface="Arial"/>
                        </a:defRPr>
                      </a:lvl9pPr>
                    </a:lstStyle>
                    <a:p>
                      <a:r>
                        <a:rPr lang="en-US" sz="2400" dirty="0"/>
                        <a:t>WHERE ARE YOU GOING?</a:t>
                      </a:r>
                    </a:p>
                  </a:txBody>
                  <a:tcPr marL="121920" marR="121920" marT="60955" marB="60955">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F81BD"/>
                    </a:solidFill>
                  </a:tcPr>
                </a:tc>
                <a:extLst>
                  <a:ext uri="{0D108BD9-81ED-4DB2-BD59-A6C34878D82A}">
                    <a16:rowId xmlns:a16="http://schemas.microsoft.com/office/drawing/2014/main" val="10000"/>
                  </a:ext>
                </a:extLst>
              </a:tr>
              <a:tr h="2391629">
                <a:tc>
                  <a:txBody>
                    <a:bodyPr/>
                    <a:lstStyle>
                      <a:lvl1pPr marL="0"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1pPr>
                      <a:lvl2pPr marL="466481"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2pPr>
                      <a:lvl3pPr marL="932962"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3pPr>
                      <a:lvl4pPr marL="1399443"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4pPr>
                      <a:lvl5pPr marL="1865925"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5pPr>
                      <a:lvl6pPr marL="2332406"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6pPr>
                      <a:lvl7pPr marL="2798887"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7pPr>
                      <a:lvl8pPr marL="3265368"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8pPr>
                      <a:lvl9pPr marL="3731849"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9pPr>
                    </a:lstStyle>
                    <a:p>
                      <a:endParaRPr lang="en-US" sz="2400" dirty="0">
                        <a:latin typeface="+mn-lt"/>
                      </a:endParaRPr>
                    </a:p>
                  </a:txBody>
                  <a:tcPr marL="121920" marR="121920" marT="60955" marB="60955">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tc>
                  <a:txBody>
                    <a:bodyPr/>
                    <a:lstStyle>
                      <a:lvl1pPr marL="0"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1pPr>
                      <a:lvl2pPr marL="466481"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2pPr>
                      <a:lvl3pPr marL="932962"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3pPr>
                      <a:lvl4pPr marL="1399443"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4pPr>
                      <a:lvl5pPr marL="1865925"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5pPr>
                      <a:lvl6pPr marL="2332406"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6pPr>
                      <a:lvl7pPr marL="2798887"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7pPr>
                      <a:lvl8pPr marL="3265368"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8pPr>
                      <a:lvl9pPr marL="3731849"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9pPr>
                    </a:lstStyle>
                    <a:p>
                      <a:r>
                        <a:rPr lang="en-US" sz="1300" b="1" i="0" u="none" strike="noStrike" kern="1200" baseline="0" dirty="0">
                          <a:solidFill>
                            <a:schemeClr val="tx1">
                              <a:lumMod val="75000"/>
                              <a:lumOff val="25000"/>
                            </a:schemeClr>
                          </a:solidFill>
                          <a:latin typeface="+mn-lt"/>
                          <a:ea typeface="+mn-ea"/>
                          <a:cs typeface="+mn-cs"/>
                        </a:rPr>
                        <a:t>Abilities</a:t>
                      </a:r>
                      <a:r>
                        <a:rPr lang="en-US" sz="1300" b="1" i="0" u="none" strike="noStrike" kern="1200" baseline="0" dirty="0">
                          <a:solidFill>
                            <a:schemeClr val="dk1"/>
                          </a:solidFill>
                          <a:latin typeface="+mn-lt"/>
                          <a:ea typeface="+mn-ea"/>
                          <a:cs typeface="+mn-cs"/>
                        </a:rPr>
                        <a:t> (How I see myself) </a:t>
                      </a:r>
                      <a:endParaRPr lang="en-US" sz="1300" b="0" i="0" u="none" strike="noStrike" kern="1200" baseline="0" dirty="0">
                        <a:solidFill>
                          <a:schemeClr val="dk1"/>
                        </a:solidFill>
                        <a:latin typeface="+mn-lt"/>
                        <a:ea typeface="+mn-ea"/>
                        <a:cs typeface="+mn-cs"/>
                      </a:endParaRPr>
                    </a:p>
                    <a:p>
                      <a:pPr marL="166688" indent="-166688"/>
                      <a:r>
                        <a:rPr lang="en-US" sz="1300" b="0" i="0" u="none" strike="noStrike" kern="1200" baseline="0" dirty="0">
                          <a:solidFill>
                            <a:schemeClr val="dk1"/>
                          </a:solidFill>
                          <a:latin typeface="+mn-lt"/>
                          <a:ea typeface="+mn-ea"/>
                          <a:cs typeface="+mn-cs"/>
                        </a:rPr>
                        <a:t>•Where have you been most successful? </a:t>
                      </a:r>
                    </a:p>
                    <a:p>
                      <a:pPr marL="166688" indent="-166688"/>
                      <a:r>
                        <a:rPr lang="en-US" sz="1300" b="0" i="0" u="none" strike="noStrike" kern="1200" baseline="0" dirty="0">
                          <a:solidFill>
                            <a:schemeClr val="dk1"/>
                          </a:solidFill>
                          <a:latin typeface="+mn-lt"/>
                          <a:ea typeface="+mn-ea"/>
                          <a:cs typeface="+mn-cs"/>
                        </a:rPr>
                        <a:t>•What skills have contributed to that success? </a:t>
                      </a:r>
                    </a:p>
                    <a:p>
                      <a:pPr marL="55563" indent="-55563"/>
                      <a:r>
                        <a:rPr lang="en-US" sz="1300" b="0" i="0" u="none" strike="noStrike" kern="1200" baseline="0" dirty="0">
                          <a:solidFill>
                            <a:schemeClr val="dk1"/>
                          </a:solidFill>
                          <a:latin typeface="+mn-lt"/>
                          <a:ea typeface="+mn-ea"/>
                          <a:cs typeface="+mn-cs"/>
                        </a:rPr>
                        <a:t>•In what areas are you most likely to offer your expertise to others? </a:t>
                      </a:r>
                    </a:p>
                    <a:p>
                      <a:pPr marL="166688" indent="-166688"/>
                      <a:r>
                        <a:rPr lang="en-US" sz="1300" b="0" i="0" u="none" strike="noStrike" kern="1200" baseline="0" dirty="0">
                          <a:solidFill>
                            <a:schemeClr val="dk1"/>
                          </a:solidFill>
                          <a:latin typeface="+mn-lt"/>
                          <a:ea typeface="+mn-ea"/>
                          <a:cs typeface="+mn-cs"/>
                        </a:rPr>
                        <a:t>•In what areas do you turn to others for assistance? </a:t>
                      </a:r>
                    </a:p>
                    <a:p>
                      <a:pPr marL="166688" indent="-166688"/>
                      <a:r>
                        <a:rPr lang="en-US" sz="1300" b="0" i="0" u="none" strike="noStrike" kern="1200" baseline="0" dirty="0">
                          <a:solidFill>
                            <a:schemeClr val="dk1"/>
                          </a:solidFill>
                          <a:latin typeface="+mn-lt"/>
                          <a:ea typeface="+mn-ea"/>
                          <a:cs typeface="+mn-cs"/>
                        </a:rPr>
                        <a:t>•What are your strengths?</a:t>
                      </a:r>
                    </a:p>
                    <a:p>
                      <a:pPr marL="55563" indent="-55563">
                        <a:buFont typeface="Arial" panose="020B0604020202020204" pitchFamily="34" charset="0"/>
                        <a:buChar char="•"/>
                      </a:pPr>
                      <a:r>
                        <a:rPr lang="en-US" sz="1300" b="0" i="0" u="none" strike="noStrike" kern="1200" baseline="0" dirty="0">
                          <a:solidFill>
                            <a:schemeClr val="dk1"/>
                          </a:solidFill>
                          <a:latin typeface="+mn-lt"/>
                          <a:ea typeface="+mn-ea"/>
                          <a:cs typeface="+mn-cs"/>
                        </a:rPr>
                        <a:t>What is the capability, that if you got better at it, will have a significant positive impact on your career?</a:t>
                      </a:r>
                    </a:p>
                    <a:p>
                      <a:endParaRPr lang="en-US" sz="1300" b="0" i="0" u="none" strike="noStrike" kern="1200" baseline="0" dirty="0">
                        <a:solidFill>
                          <a:schemeClr val="dk1"/>
                        </a:solidFill>
                        <a:latin typeface="+mn-lt"/>
                        <a:ea typeface="+mn-ea"/>
                        <a:cs typeface="+mn-cs"/>
                      </a:endParaRPr>
                    </a:p>
                  </a:txBody>
                  <a:tcPr marL="121920" marR="121920" marT="60955" marB="60955">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tc>
                  <a:txBody>
                    <a:bodyPr/>
                    <a:lstStyle>
                      <a:lvl1pPr marL="0"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1pPr>
                      <a:lvl2pPr marL="466481"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2pPr>
                      <a:lvl3pPr marL="932962"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3pPr>
                      <a:lvl4pPr marL="1399443"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4pPr>
                      <a:lvl5pPr marL="1865925"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5pPr>
                      <a:lvl6pPr marL="2332406"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6pPr>
                      <a:lvl7pPr marL="2798887"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7pPr>
                      <a:lvl8pPr marL="3265368"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8pPr>
                      <a:lvl9pPr marL="3731849"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9pPr>
                    </a:lstStyle>
                    <a:p>
                      <a:r>
                        <a:rPr lang="en-US" sz="1300" b="1" i="0" u="none" strike="noStrike" kern="1200" baseline="0" dirty="0">
                          <a:solidFill>
                            <a:schemeClr val="tx1">
                              <a:lumMod val="75000"/>
                              <a:lumOff val="25000"/>
                            </a:schemeClr>
                          </a:solidFill>
                          <a:latin typeface="+mn-lt"/>
                          <a:ea typeface="+mn-ea"/>
                          <a:cs typeface="+mn-cs"/>
                        </a:rPr>
                        <a:t>Goals &amp; Values </a:t>
                      </a:r>
                      <a:r>
                        <a:rPr lang="en-US" sz="1300" b="1" i="0" u="none" strike="noStrike" kern="1200" baseline="0" dirty="0">
                          <a:solidFill>
                            <a:schemeClr val="dk1"/>
                          </a:solidFill>
                          <a:latin typeface="+mn-lt"/>
                          <a:ea typeface="+mn-ea"/>
                          <a:cs typeface="+mn-cs"/>
                        </a:rPr>
                        <a:t>(What matters to me) </a:t>
                      </a:r>
                      <a:endParaRPr lang="en-US" sz="1300" b="0" i="0" u="none" strike="noStrike" kern="1200" baseline="0" dirty="0">
                        <a:solidFill>
                          <a:schemeClr val="dk1"/>
                        </a:solidFill>
                        <a:latin typeface="+mn-lt"/>
                        <a:ea typeface="+mn-ea"/>
                        <a:cs typeface="+mn-cs"/>
                      </a:endParaRPr>
                    </a:p>
                    <a:p>
                      <a:r>
                        <a:rPr lang="en-US" sz="1300" b="0" i="0" u="none" strike="noStrike" kern="1200" baseline="0" dirty="0">
                          <a:solidFill>
                            <a:schemeClr val="dk1"/>
                          </a:solidFill>
                          <a:latin typeface="+mn-lt"/>
                          <a:ea typeface="+mn-ea"/>
                          <a:cs typeface="+mn-cs"/>
                        </a:rPr>
                        <a:t>•What do you want to do that you are not doing now? </a:t>
                      </a:r>
                    </a:p>
                    <a:p>
                      <a:r>
                        <a:rPr lang="en-US" sz="1300" b="0" i="0" u="none" strike="noStrike" kern="1200" baseline="0" dirty="0">
                          <a:solidFill>
                            <a:schemeClr val="dk1"/>
                          </a:solidFill>
                          <a:latin typeface="+mn-lt"/>
                          <a:ea typeface="+mn-ea"/>
                          <a:cs typeface="+mn-cs"/>
                        </a:rPr>
                        <a:t>•What gives you the greatest sense of satisfaction and reward? </a:t>
                      </a:r>
                    </a:p>
                    <a:p>
                      <a:pPr marL="0" marR="0" indent="0" algn="l" defTabSz="914400" rtl="0" eaLnBrk="1" fontAlgn="auto" latinLnBrk="0" hangingPunct="1">
                        <a:lnSpc>
                          <a:spcPct val="100000"/>
                        </a:lnSpc>
                        <a:spcBef>
                          <a:spcPts val="0"/>
                        </a:spcBef>
                        <a:spcAft>
                          <a:spcPts val="0"/>
                        </a:spcAft>
                        <a:buClrTx/>
                        <a:buSzTx/>
                        <a:buFontTx/>
                        <a:buNone/>
                        <a:tabLst/>
                        <a:defRPr/>
                      </a:pPr>
                      <a:r>
                        <a:rPr lang="en-US" sz="1300" b="0" i="0" u="none" strike="noStrike" kern="1200" baseline="0" dirty="0">
                          <a:solidFill>
                            <a:schemeClr val="dk1"/>
                          </a:solidFill>
                          <a:latin typeface="+mn-lt"/>
                          <a:ea typeface="+mn-ea"/>
                          <a:cs typeface="+mn-cs"/>
                        </a:rPr>
                        <a:t>•Where would you like to see yourself, 2 years down the line?</a:t>
                      </a:r>
                    </a:p>
                    <a:p>
                      <a:pPr marL="52388" marR="0" indent="-523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i="0" u="none" strike="noStrike" kern="1200" baseline="0" dirty="0">
                          <a:solidFill>
                            <a:schemeClr val="dk1"/>
                          </a:solidFill>
                          <a:latin typeface="+mn-lt"/>
                          <a:ea typeface="+mn-ea"/>
                          <a:cs typeface="+mn-cs"/>
                        </a:rPr>
                        <a:t>What roles/ situations would enable you to leverage your strengths even further?</a:t>
                      </a:r>
                    </a:p>
                    <a:p>
                      <a:pPr marL="0" marR="0" indent="0" algn="l" defTabSz="914400" rtl="0" eaLnBrk="1" fontAlgn="auto" latinLnBrk="0" hangingPunct="1">
                        <a:lnSpc>
                          <a:spcPct val="100000"/>
                        </a:lnSpc>
                        <a:spcBef>
                          <a:spcPts val="0"/>
                        </a:spcBef>
                        <a:spcAft>
                          <a:spcPts val="0"/>
                        </a:spcAft>
                        <a:buClrTx/>
                        <a:buSzTx/>
                        <a:buFontTx/>
                        <a:buNone/>
                        <a:tabLst/>
                        <a:defRPr/>
                      </a:pPr>
                      <a:r>
                        <a:rPr lang="en-US" sz="1300" b="0" i="0" u="none" strike="noStrike" kern="1200" baseline="0" dirty="0">
                          <a:solidFill>
                            <a:schemeClr val="dk1"/>
                          </a:solidFill>
                          <a:latin typeface="+mn-lt"/>
                          <a:ea typeface="+mn-ea"/>
                          <a:cs typeface="+mn-cs"/>
                        </a:rPr>
                        <a:t>•What additional skills would be helpful for you? 	</a:t>
                      </a:r>
                    </a:p>
                  </a:txBody>
                  <a:tcPr marL="121920" marR="121920" marT="60955" marB="60955">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extLst>
                  <a:ext uri="{0D108BD9-81ED-4DB2-BD59-A6C34878D82A}">
                    <a16:rowId xmlns:a16="http://schemas.microsoft.com/office/drawing/2014/main" val="10001"/>
                  </a:ext>
                </a:extLst>
              </a:tr>
              <a:tr h="2391629">
                <a:tc>
                  <a:txBody>
                    <a:bodyPr/>
                    <a:lstStyle>
                      <a:lvl1pPr marL="0"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1pPr>
                      <a:lvl2pPr marL="466481"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2pPr>
                      <a:lvl3pPr marL="932962"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3pPr>
                      <a:lvl4pPr marL="1399443"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4pPr>
                      <a:lvl5pPr marL="1865925"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5pPr>
                      <a:lvl6pPr marL="2332406"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6pPr>
                      <a:lvl7pPr marL="2798887"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7pPr>
                      <a:lvl8pPr marL="3265368"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8pPr>
                      <a:lvl9pPr marL="3731849"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9pPr>
                    </a:lstStyle>
                    <a:p>
                      <a:endParaRPr lang="en-US" sz="2400" dirty="0">
                        <a:latin typeface="+mn-lt"/>
                      </a:endParaRPr>
                    </a:p>
                  </a:txBody>
                  <a:tcPr marL="121920" marR="121920" marT="60955" marB="60955">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20000"/>
                      </a:srgbClr>
                    </a:solidFill>
                  </a:tcPr>
                </a:tc>
                <a:tc>
                  <a:txBody>
                    <a:bodyPr/>
                    <a:lstStyle>
                      <a:lvl1pPr marL="0"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1pPr>
                      <a:lvl2pPr marL="466481"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2pPr>
                      <a:lvl3pPr marL="932962"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3pPr>
                      <a:lvl4pPr marL="1399443"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4pPr>
                      <a:lvl5pPr marL="1865925"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5pPr>
                      <a:lvl6pPr marL="2332406"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6pPr>
                      <a:lvl7pPr marL="2798887"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7pPr>
                      <a:lvl8pPr marL="3265368"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8pPr>
                      <a:lvl9pPr marL="3731849"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9pPr>
                    </a:lstStyle>
                    <a:p>
                      <a:r>
                        <a:rPr lang="en-US" sz="1300" b="1" i="0" u="none" strike="noStrike" kern="1200" baseline="0" dirty="0">
                          <a:solidFill>
                            <a:schemeClr val="tx1">
                              <a:lumMod val="75000"/>
                              <a:lumOff val="25000"/>
                            </a:schemeClr>
                          </a:solidFill>
                          <a:latin typeface="+mn-lt"/>
                          <a:ea typeface="+mn-ea"/>
                          <a:cs typeface="+mn-cs"/>
                        </a:rPr>
                        <a:t>Perceptions</a:t>
                      </a:r>
                      <a:r>
                        <a:rPr lang="en-US" sz="1300" b="1" i="0" u="none" strike="noStrike" kern="1200" baseline="0" dirty="0">
                          <a:solidFill>
                            <a:schemeClr val="dk1"/>
                          </a:solidFill>
                          <a:latin typeface="+mn-lt"/>
                          <a:ea typeface="+mn-ea"/>
                          <a:cs typeface="+mn-cs"/>
                        </a:rPr>
                        <a:t> (How others see me) </a:t>
                      </a:r>
                      <a:endParaRPr lang="en-US" sz="1300" b="0" i="0" u="none" strike="noStrike" kern="1200" baseline="0" dirty="0">
                        <a:solidFill>
                          <a:schemeClr val="dk1"/>
                        </a:solidFill>
                        <a:latin typeface="+mn-lt"/>
                        <a:ea typeface="+mn-ea"/>
                        <a:cs typeface="+mn-cs"/>
                      </a:endParaRPr>
                    </a:p>
                    <a:p>
                      <a:pPr marL="55563" indent="-55563"/>
                      <a:r>
                        <a:rPr lang="en-US" sz="1300" b="0" i="0" u="none" strike="noStrike" kern="1200" baseline="0" dirty="0">
                          <a:solidFill>
                            <a:schemeClr val="dk1"/>
                          </a:solidFill>
                          <a:latin typeface="+mn-lt"/>
                          <a:ea typeface="+mn-ea"/>
                          <a:cs typeface="+mn-cs"/>
                        </a:rPr>
                        <a:t>•Where and for what purpose do others generally reach out to you for support?</a:t>
                      </a:r>
                    </a:p>
                    <a:p>
                      <a:pPr marL="55563" indent="-55563"/>
                      <a:r>
                        <a:rPr lang="en-US" sz="1300" b="0" i="0" u="none" strike="noStrike" kern="1200" baseline="0" dirty="0">
                          <a:solidFill>
                            <a:schemeClr val="dk1"/>
                          </a:solidFill>
                          <a:latin typeface="+mn-lt"/>
                          <a:ea typeface="+mn-ea"/>
                          <a:cs typeface="+mn-cs"/>
                        </a:rPr>
                        <a:t>•What do others say concerning your strengths and development needs? </a:t>
                      </a:r>
                    </a:p>
                    <a:p>
                      <a:pPr marL="55563" indent="-55563"/>
                      <a:r>
                        <a:rPr lang="en-US" sz="1300" b="0" i="0" u="none" strike="noStrike" kern="1200" baseline="0" dirty="0">
                          <a:solidFill>
                            <a:schemeClr val="dk1"/>
                          </a:solidFill>
                          <a:latin typeface="+mn-lt"/>
                          <a:ea typeface="+mn-ea"/>
                          <a:cs typeface="+mn-cs"/>
                        </a:rPr>
                        <a:t>•What is your reputation with different groups and at different levels in the organization? </a:t>
                      </a:r>
                    </a:p>
                  </a:txBody>
                  <a:tcPr marL="121920" marR="121920" marT="60955" marB="60955">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20000"/>
                      </a:srgbClr>
                    </a:solidFill>
                  </a:tcPr>
                </a:tc>
                <a:tc>
                  <a:txBody>
                    <a:bodyPr/>
                    <a:lstStyle>
                      <a:lvl1pPr marL="0"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1pPr>
                      <a:lvl2pPr marL="466481"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2pPr>
                      <a:lvl3pPr marL="932962"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3pPr>
                      <a:lvl4pPr marL="1399443"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4pPr>
                      <a:lvl5pPr marL="1865925"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5pPr>
                      <a:lvl6pPr marL="2332406"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6pPr>
                      <a:lvl7pPr marL="2798887"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7pPr>
                      <a:lvl8pPr marL="3265368"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8pPr>
                      <a:lvl9pPr marL="3731849" marR="0" algn="l" defTabSz="932962" rtl="0" eaLnBrk="1" latinLnBrk="0" hangingPunct="1">
                        <a:lnSpc>
                          <a:spcPct val="100000"/>
                        </a:lnSpc>
                        <a:spcBef>
                          <a:spcPts val="0"/>
                        </a:spcBef>
                        <a:spcAft>
                          <a:spcPts val="0"/>
                        </a:spcAft>
                        <a:buClr>
                          <a:srgbClr val="000000"/>
                        </a:buClr>
                        <a:buFont typeface="Arial"/>
                        <a:defRPr lang="x-none" sz="1400" b="0" i="0" u="none" strike="noStrike" kern="1200" cap="none">
                          <a:solidFill>
                            <a:schemeClr val="dk1"/>
                          </a:solidFill>
                          <a:latin typeface="Calibri"/>
                          <a:sym typeface="Arial"/>
                        </a:defRPr>
                      </a:lvl9pPr>
                    </a:lstStyle>
                    <a:p>
                      <a:r>
                        <a:rPr lang="en-US" sz="1300" b="1" i="0" u="none" strike="noStrike" kern="1200" baseline="0" dirty="0">
                          <a:solidFill>
                            <a:schemeClr val="tx1">
                              <a:lumMod val="75000"/>
                              <a:lumOff val="25000"/>
                            </a:schemeClr>
                          </a:solidFill>
                          <a:latin typeface="+mn-lt"/>
                          <a:ea typeface="+mn-ea"/>
                          <a:cs typeface="+mn-cs"/>
                        </a:rPr>
                        <a:t>Success Factors </a:t>
                      </a:r>
                      <a:r>
                        <a:rPr lang="en-US" sz="1300" b="1" i="0" u="none" strike="noStrike" kern="1200" baseline="0" dirty="0">
                          <a:solidFill>
                            <a:schemeClr val="dk1"/>
                          </a:solidFill>
                          <a:latin typeface="+mn-lt"/>
                          <a:ea typeface="+mn-ea"/>
                          <a:cs typeface="+mn-cs"/>
                        </a:rPr>
                        <a:t>(What others expect in me) </a:t>
                      </a:r>
                      <a:endParaRPr lang="en-US" sz="1300" b="0" i="0" u="none" strike="noStrike" kern="1200" baseline="0" dirty="0">
                        <a:solidFill>
                          <a:schemeClr val="dk1"/>
                        </a:solidFill>
                        <a:latin typeface="+mn-lt"/>
                        <a:ea typeface="+mn-ea"/>
                        <a:cs typeface="+mn-cs"/>
                      </a:endParaRPr>
                    </a:p>
                    <a:p>
                      <a:pPr marL="55563" indent="-52388"/>
                      <a:r>
                        <a:rPr lang="en-US" sz="1300" b="0" i="0" u="none" strike="noStrike" kern="1200" baseline="0" dirty="0">
                          <a:solidFill>
                            <a:schemeClr val="dk1"/>
                          </a:solidFill>
                          <a:latin typeface="+mn-lt"/>
                          <a:ea typeface="+mn-ea"/>
                          <a:cs typeface="+mn-cs"/>
                        </a:rPr>
                        <a:t>•What are the criteria for success in your current/ future position? </a:t>
                      </a:r>
                    </a:p>
                    <a:p>
                      <a:pPr marL="55563" indent="-52388"/>
                      <a:r>
                        <a:rPr lang="en-US" sz="1300" b="0" i="0" u="none" strike="noStrike" kern="1200" baseline="0" dirty="0">
                          <a:solidFill>
                            <a:schemeClr val="dk1"/>
                          </a:solidFill>
                          <a:latin typeface="+mn-lt"/>
                          <a:ea typeface="+mn-ea"/>
                          <a:cs typeface="+mn-cs"/>
                        </a:rPr>
                        <a:t>•What examples of success have you seen in others with similar roles? </a:t>
                      </a:r>
                    </a:p>
                    <a:p>
                      <a:pPr marL="55563" indent="-52388"/>
                      <a:r>
                        <a:rPr lang="en-US" sz="1300" b="0" i="0" u="none" strike="noStrike" kern="1200" baseline="0" dirty="0">
                          <a:solidFill>
                            <a:schemeClr val="dk1"/>
                          </a:solidFill>
                          <a:latin typeface="+mn-lt"/>
                          <a:ea typeface="+mn-ea"/>
                          <a:cs typeface="+mn-cs"/>
                        </a:rPr>
                        <a:t>•What does your manager or other senior leaders value most about you? </a:t>
                      </a:r>
                    </a:p>
                    <a:p>
                      <a:pPr marL="55563" indent="-52388">
                        <a:buFont typeface="Arial" panose="020B0604020202020204" pitchFamily="34" charset="0"/>
                        <a:buChar char="•"/>
                      </a:pPr>
                      <a:r>
                        <a:rPr lang="en-US" sz="1300" b="0" i="0" u="none" strike="noStrike" kern="1200" baseline="0" dirty="0">
                          <a:solidFill>
                            <a:schemeClr val="dk1"/>
                          </a:solidFill>
                          <a:latin typeface="+mn-lt"/>
                          <a:ea typeface="+mn-ea"/>
                          <a:cs typeface="+mn-cs"/>
                        </a:rPr>
                        <a:t>What do your current stakeholders want to see more of, from you?</a:t>
                      </a:r>
                    </a:p>
                    <a:p>
                      <a:endParaRPr lang="en-US" sz="1300" b="0" i="0" u="none" strike="noStrike" kern="1200" baseline="0" dirty="0">
                        <a:solidFill>
                          <a:schemeClr val="dk1"/>
                        </a:solidFill>
                        <a:latin typeface="+mn-lt"/>
                        <a:ea typeface="+mn-ea"/>
                        <a:cs typeface="+mn-cs"/>
                      </a:endParaRPr>
                    </a:p>
                  </a:txBody>
                  <a:tcPr marL="121920" marR="121920" marT="60955" marB="60955">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20000"/>
                      </a:srgbClr>
                    </a:solidFill>
                  </a:tcPr>
                </a:tc>
                <a:extLst>
                  <a:ext uri="{0D108BD9-81ED-4DB2-BD59-A6C34878D82A}">
                    <a16:rowId xmlns:a16="http://schemas.microsoft.com/office/drawing/2014/main" val="10002"/>
                  </a:ext>
                </a:extLst>
              </a:tr>
            </a:tbl>
          </a:graphicData>
        </a:graphic>
      </p:graphicFrame>
      <p:sp>
        <p:nvSpPr>
          <p:cNvPr id="5" name="TextBox 4">
            <a:extLst>
              <a:ext uri="{FF2B5EF4-FFF2-40B4-BE49-F238E27FC236}">
                <a16:creationId xmlns:a16="http://schemas.microsoft.com/office/drawing/2014/main" id="{AF280070-9B01-89B0-8573-9E95823653C2}"/>
              </a:ext>
            </a:extLst>
          </p:cNvPr>
          <p:cNvSpPr txBox="1">
            <a:spLocks noChangeArrowheads="1"/>
          </p:cNvSpPr>
          <p:nvPr/>
        </p:nvSpPr>
        <p:spPr bwMode="auto">
          <a:xfrm rot="16200000">
            <a:off x="-366398" y="2528424"/>
            <a:ext cx="1715534"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867" b="1" kern="0" dirty="0">
                <a:solidFill>
                  <a:prstClr val="black"/>
                </a:solidFill>
                <a:sym typeface="Arial"/>
              </a:rPr>
              <a:t>YOUR VIEWS</a:t>
            </a:r>
          </a:p>
        </p:txBody>
      </p:sp>
      <p:sp>
        <p:nvSpPr>
          <p:cNvPr id="6" name="TextBox 5">
            <a:extLst>
              <a:ext uri="{FF2B5EF4-FFF2-40B4-BE49-F238E27FC236}">
                <a16:creationId xmlns:a16="http://schemas.microsoft.com/office/drawing/2014/main" id="{CF3EDDB0-96B3-215D-C50E-0E6E7BA56254}"/>
              </a:ext>
            </a:extLst>
          </p:cNvPr>
          <p:cNvSpPr txBox="1">
            <a:spLocks noChangeArrowheads="1"/>
          </p:cNvSpPr>
          <p:nvPr/>
        </p:nvSpPr>
        <p:spPr bwMode="auto">
          <a:xfrm rot="16200000">
            <a:off x="-519486" y="5047173"/>
            <a:ext cx="2021707"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867" b="1" kern="0">
                <a:solidFill>
                  <a:prstClr val="black"/>
                </a:solidFill>
                <a:sym typeface="Arial"/>
              </a:rPr>
              <a:t>OTHERS VIEWS</a:t>
            </a:r>
          </a:p>
        </p:txBody>
      </p:sp>
    </p:spTree>
    <p:extLst>
      <p:ext uri="{BB962C8B-B14F-4D97-AF65-F5344CB8AC3E}">
        <p14:creationId xmlns:p14="http://schemas.microsoft.com/office/powerpoint/2010/main" val="16994587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4A612-04AD-6EFF-C630-49968B3794EE}"/>
              </a:ext>
            </a:extLst>
          </p:cNvPr>
          <p:cNvSpPr>
            <a:spLocks noGrp="1"/>
          </p:cNvSpPr>
          <p:nvPr>
            <p:ph type="title"/>
          </p:nvPr>
        </p:nvSpPr>
        <p:spPr>
          <a:xfrm>
            <a:off x="164147" y="234865"/>
            <a:ext cx="11725484" cy="369332"/>
          </a:xfrm>
        </p:spPr>
        <p:txBody>
          <a:bodyPr/>
          <a:lstStyle/>
          <a:p>
            <a:r>
              <a:rPr lang="en-US" sz="2400" b="1" dirty="0"/>
              <a:t>Learning styles</a:t>
            </a:r>
          </a:p>
        </p:txBody>
      </p:sp>
      <p:pic>
        <p:nvPicPr>
          <p:cNvPr id="3" name="Picture 3">
            <a:extLst>
              <a:ext uri="{FF2B5EF4-FFF2-40B4-BE49-F238E27FC236}">
                <a16:creationId xmlns:a16="http://schemas.microsoft.com/office/drawing/2014/main" id="{37FCA62C-491C-BE78-007B-5DA9FD5930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1948" y="845415"/>
            <a:ext cx="9105392" cy="5471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926839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73FF04-C817-766C-B019-0EA3EAD7F84E}"/>
              </a:ext>
            </a:extLst>
          </p:cNvPr>
          <p:cNvSpPr txBox="1"/>
          <p:nvPr/>
        </p:nvSpPr>
        <p:spPr>
          <a:xfrm>
            <a:off x="4216999" y="217560"/>
            <a:ext cx="5640571" cy="461665"/>
          </a:xfrm>
          <a:prstGeom prst="rect">
            <a:avLst/>
          </a:prstGeom>
          <a:noFill/>
        </p:spPr>
        <p:txBody>
          <a:bodyPr wrap="square" rtlCol="0">
            <a:spAutoFit/>
          </a:bodyPr>
          <a:lstStyle/>
          <a:p>
            <a:pPr defTabSz="1547773" hangingPunct="0">
              <a:buClr>
                <a:srgbClr val="000000"/>
              </a:buClr>
              <a:defRPr/>
            </a:pPr>
            <a:r>
              <a:rPr lang="en-US" sz="2400" b="1" u="sng" kern="0" cap="all" dirty="0">
                <a:solidFill>
                  <a:prstClr val="black">
                    <a:lumMod val="75000"/>
                    <a:lumOff val="25000"/>
                  </a:prstClr>
                </a:solidFill>
                <a:cs typeface="Arial"/>
                <a:sym typeface="Arial"/>
              </a:rPr>
              <a:t>How you Learn BEST</a:t>
            </a:r>
            <a:endParaRPr lang="en-US" sz="2400" b="1" u="sng" kern="0" cap="all" dirty="0">
              <a:solidFill>
                <a:prstClr val="black">
                  <a:lumMod val="75000"/>
                  <a:lumOff val="25000"/>
                </a:prstClr>
              </a:solidFill>
              <a:cs typeface="Arial"/>
              <a:sym typeface="Arial Black"/>
            </a:endParaRPr>
          </a:p>
        </p:txBody>
      </p:sp>
      <p:sp>
        <p:nvSpPr>
          <p:cNvPr id="4" name="TextBox 3">
            <a:extLst>
              <a:ext uri="{FF2B5EF4-FFF2-40B4-BE49-F238E27FC236}">
                <a16:creationId xmlns:a16="http://schemas.microsoft.com/office/drawing/2014/main" id="{70A7B69E-B958-A3DC-940B-710665718F16}"/>
              </a:ext>
            </a:extLst>
          </p:cNvPr>
          <p:cNvSpPr txBox="1"/>
          <p:nvPr/>
        </p:nvSpPr>
        <p:spPr>
          <a:xfrm>
            <a:off x="412135" y="5454007"/>
            <a:ext cx="11017544" cy="748795"/>
          </a:xfrm>
          <a:prstGeom prst="rect">
            <a:avLst/>
          </a:prstGeom>
          <a:noFill/>
        </p:spPr>
        <p:txBody>
          <a:bodyPr wrap="square" rtlCol="0">
            <a:spAutoFit/>
          </a:bodyPr>
          <a:lstStyle/>
          <a:p>
            <a:pPr algn="ctr" defTabSz="1219170">
              <a:buClr>
                <a:srgbClr val="000000"/>
              </a:buClr>
            </a:pPr>
            <a:r>
              <a:rPr lang="en-US" sz="2133" kern="0" dirty="0">
                <a:solidFill>
                  <a:prstClr val="black">
                    <a:lumMod val="75000"/>
                    <a:lumOff val="25000"/>
                  </a:prstClr>
                </a:solidFill>
                <a:cs typeface="Arial"/>
                <a:sym typeface="Arial"/>
              </a:rPr>
              <a:t>As adults we all have a preferred way of learning, some learn best by doing, others by observing others do, and others prefer to understand the theory behind.</a:t>
            </a:r>
          </a:p>
        </p:txBody>
      </p:sp>
      <p:sp>
        <p:nvSpPr>
          <p:cNvPr id="5" name="Rectangle 4">
            <a:extLst>
              <a:ext uri="{FF2B5EF4-FFF2-40B4-BE49-F238E27FC236}">
                <a16:creationId xmlns:a16="http://schemas.microsoft.com/office/drawing/2014/main" id="{B5019C80-931D-57B4-C17A-7A0F23946D4E}"/>
              </a:ext>
            </a:extLst>
          </p:cNvPr>
          <p:cNvSpPr/>
          <p:nvPr/>
        </p:nvSpPr>
        <p:spPr>
          <a:xfrm>
            <a:off x="135097" y="217560"/>
            <a:ext cx="2441694" cy="424732"/>
          </a:xfrm>
          <a:prstGeom prst="rect">
            <a:avLst/>
          </a:prstGeom>
          <a:noFill/>
          <a:ln>
            <a:noFill/>
          </a:ln>
        </p:spPr>
        <p:txBody>
          <a:bodyPr spcFirstLastPara="1" wrap="square" lIns="0" tIns="0" rIns="0" bIns="0" anchor="b" anchorCtr="0">
            <a:noAutofit/>
          </a:bodyPr>
          <a:lstStyle/>
          <a:p>
            <a:pPr marL="0" marR="0" lvl="0" indent="0" defTabSz="913526" eaLnBrk="1" fontAlgn="base" latinLnBrk="0" hangingPunct="1">
              <a:lnSpc>
                <a:spcPct val="90000"/>
              </a:lnSpc>
              <a:spcBef>
                <a:spcPct val="0"/>
              </a:spcBef>
              <a:spcAft>
                <a:spcPct val="0"/>
              </a:spcAft>
              <a:buClr>
                <a:srgbClr val="00B0F0"/>
              </a:buClr>
              <a:buSzPts val="3200"/>
              <a:buFontTx/>
              <a:buNone/>
              <a:tabLst>
                <a:tab pos="275353" algn="l"/>
              </a:tabLst>
              <a:defRPr/>
            </a:pPr>
            <a:r>
              <a:rPr kumimoji="0" lang="en-US" sz="2400" b="1" i="0" u="none" strike="noStrike" kern="0" cap="none" spc="0" normalizeH="0" baseline="0" noProof="0" dirty="0">
                <a:ln>
                  <a:noFill/>
                </a:ln>
                <a:solidFill>
                  <a:srgbClr val="0070C0"/>
                </a:solidFill>
                <a:effectLst/>
                <a:uLnTx/>
                <a:uFillTx/>
                <a:sym typeface="Oswald"/>
              </a:rPr>
              <a:t>Learning styles</a:t>
            </a:r>
          </a:p>
        </p:txBody>
      </p:sp>
      <p:sp>
        <p:nvSpPr>
          <p:cNvPr id="6" name="TextBox 5">
            <a:extLst>
              <a:ext uri="{FF2B5EF4-FFF2-40B4-BE49-F238E27FC236}">
                <a16:creationId xmlns:a16="http://schemas.microsoft.com/office/drawing/2014/main" id="{38990B27-A781-26B0-5B3A-C640F097FE4E}"/>
              </a:ext>
            </a:extLst>
          </p:cNvPr>
          <p:cNvSpPr txBox="1"/>
          <p:nvPr/>
        </p:nvSpPr>
        <p:spPr>
          <a:xfrm>
            <a:off x="6372970" y="2509787"/>
            <a:ext cx="5056709" cy="1405256"/>
          </a:xfrm>
          <a:prstGeom prst="rect">
            <a:avLst/>
          </a:prstGeom>
          <a:noFill/>
        </p:spPr>
        <p:txBody>
          <a:bodyPr wrap="square" rtlCol="0">
            <a:spAutoFit/>
          </a:bodyPr>
          <a:lstStyle/>
          <a:p>
            <a:pPr algn="ctr" defTabSz="1219170">
              <a:buClr>
                <a:srgbClr val="000000"/>
              </a:buClr>
            </a:pPr>
            <a:r>
              <a:rPr lang="en-US" sz="2133" kern="0" dirty="0">
                <a:solidFill>
                  <a:prstClr val="black">
                    <a:lumMod val="75000"/>
                    <a:lumOff val="25000"/>
                  </a:prstClr>
                </a:solidFill>
                <a:cs typeface="Arial"/>
                <a:sym typeface="Arial"/>
              </a:rPr>
              <a:t>The learner can enter the cycle at any point however, it is important to close the learning cycle by ensuring the learner experiences all four quadrants.</a:t>
            </a:r>
          </a:p>
        </p:txBody>
      </p:sp>
      <p:pic>
        <p:nvPicPr>
          <p:cNvPr id="7" name="Picture 6">
            <a:extLst>
              <a:ext uri="{FF2B5EF4-FFF2-40B4-BE49-F238E27FC236}">
                <a16:creationId xmlns:a16="http://schemas.microsoft.com/office/drawing/2014/main" id="{A4E11C92-2E06-3D78-1895-D1D61CD81F25}"/>
              </a:ext>
            </a:extLst>
          </p:cNvPr>
          <p:cNvPicPr>
            <a:picLocks noChangeAspect="1"/>
          </p:cNvPicPr>
          <p:nvPr/>
        </p:nvPicPr>
        <p:blipFill>
          <a:blip r:embed="rId3"/>
          <a:stretch>
            <a:fillRect/>
          </a:stretch>
        </p:blipFill>
        <p:spPr>
          <a:xfrm>
            <a:off x="1022082" y="1006698"/>
            <a:ext cx="4898825" cy="3827207"/>
          </a:xfrm>
          <a:prstGeom prst="rect">
            <a:avLst/>
          </a:prstGeom>
        </p:spPr>
      </p:pic>
    </p:spTree>
    <p:extLst>
      <p:ext uri="{BB962C8B-B14F-4D97-AF65-F5344CB8AC3E}">
        <p14:creationId xmlns:p14="http://schemas.microsoft.com/office/powerpoint/2010/main" val="3639414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0252B-5FE3-920E-89F0-3074EDAF231C}"/>
              </a:ext>
            </a:extLst>
          </p:cNvPr>
          <p:cNvSpPr>
            <a:spLocks noGrp="1"/>
          </p:cNvSpPr>
          <p:nvPr>
            <p:ph type="title"/>
          </p:nvPr>
        </p:nvSpPr>
        <p:spPr>
          <a:xfrm>
            <a:off x="164147" y="234865"/>
            <a:ext cx="11725484" cy="369332"/>
          </a:xfrm>
        </p:spPr>
        <p:txBody>
          <a:bodyPr/>
          <a:lstStyle/>
          <a:p>
            <a:r>
              <a:rPr lang="en-US" sz="2400" b="1" dirty="0"/>
              <a:t>Learning approach</a:t>
            </a:r>
          </a:p>
        </p:txBody>
      </p:sp>
      <p:sp>
        <p:nvSpPr>
          <p:cNvPr id="3" name="Rectangle 3">
            <a:extLst>
              <a:ext uri="{FF2B5EF4-FFF2-40B4-BE49-F238E27FC236}">
                <a16:creationId xmlns:a16="http://schemas.microsoft.com/office/drawing/2014/main" id="{76E4E191-B775-E09C-67FC-BD4A886826CF}"/>
              </a:ext>
            </a:extLst>
          </p:cNvPr>
          <p:cNvSpPr txBox="1">
            <a:spLocks noChangeArrowheads="1"/>
          </p:cNvSpPr>
          <p:nvPr/>
        </p:nvSpPr>
        <p:spPr>
          <a:xfrm>
            <a:off x="0" y="113372"/>
            <a:ext cx="10930467" cy="78951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altLang="en-US" sz="4267" kern="0" dirty="0">
                <a:solidFill>
                  <a:srgbClr val="00B0F0"/>
                </a:solidFill>
                <a:latin typeface="Oswald" panose="020B0604020202020204" charset="0"/>
              </a:rPr>
              <a:t>  </a:t>
            </a:r>
          </a:p>
        </p:txBody>
      </p:sp>
      <p:sp>
        <p:nvSpPr>
          <p:cNvPr id="7" name="TextBox 6">
            <a:extLst>
              <a:ext uri="{FF2B5EF4-FFF2-40B4-BE49-F238E27FC236}">
                <a16:creationId xmlns:a16="http://schemas.microsoft.com/office/drawing/2014/main" id="{852B8174-4CF6-D93A-E191-A47928E0B7E5}"/>
              </a:ext>
            </a:extLst>
          </p:cNvPr>
          <p:cNvSpPr txBox="1"/>
          <p:nvPr/>
        </p:nvSpPr>
        <p:spPr>
          <a:xfrm>
            <a:off x="566284" y="604197"/>
            <a:ext cx="10530999" cy="707886"/>
          </a:xfrm>
          <a:prstGeom prst="rect">
            <a:avLst/>
          </a:prstGeom>
          <a:noFill/>
        </p:spPr>
        <p:txBody>
          <a:bodyPr wrap="square" rtlCol="0">
            <a:spAutoFit/>
          </a:bodyPr>
          <a:lstStyle/>
          <a:p>
            <a:pPr algn="ctr" defTabSz="1219170">
              <a:buClr>
                <a:srgbClr val="000000"/>
              </a:buClr>
            </a:pPr>
            <a:r>
              <a:rPr lang="en-US" sz="2000" i="1" kern="0" dirty="0">
                <a:solidFill>
                  <a:prstClr val="black">
                    <a:lumMod val="75000"/>
                    <a:lumOff val="25000"/>
                  </a:prstClr>
                </a:solidFill>
                <a:cs typeface="Arial"/>
                <a:sym typeface="Arial"/>
              </a:rPr>
              <a:t>The 70/20/10 learning approach is a widely used learning and development model which captures three types of learning: experiential, social and formal.</a:t>
            </a:r>
          </a:p>
        </p:txBody>
      </p:sp>
      <p:pic>
        <p:nvPicPr>
          <p:cNvPr id="8" name="Picture 7">
            <a:extLst>
              <a:ext uri="{FF2B5EF4-FFF2-40B4-BE49-F238E27FC236}">
                <a16:creationId xmlns:a16="http://schemas.microsoft.com/office/drawing/2014/main" id="{A693F714-5435-D6C3-5504-386393B97646}"/>
              </a:ext>
            </a:extLst>
          </p:cNvPr>
          <p:cNvPicPr>
            <a:picLocks noChangeAspect="1"/>
          </p:cNvPicPr>
          <p:nvPr/>
        </p:nvPicPr>
        <p:blipFill>
          <a:blip r:embed="rId3"/>
          <a:stretch>
            <a:fillRect/>
          </a:stretch>
        </p:blipFill>
        <p:spPr>
          <a:xfrm>
            <a:off x="749189" y="1312083"/>
            <a:ext cx="10181278" cy="5264335"/>
          </a:xfrm>
          <a:prstGeom prst="rect">
            <a:avLst/>
          </a:prstGeom>
        </p:spPr>
      </p:pic>
    </p:spTree>
    <p:extLst>
      <p:ext uri="{BB962C8B-B14F-4D97-AF65-F5344CB8AC3E}">
        <p14:creationId xmlns:p14="http://schemas.microsoft.com/office/powerpoint/2010/main" val="7339018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BD378E5-A54F-4B9A-B34F-D5699ABB692D}"/>
              </a:ext>
            </a:extLst>
          </p:cNvPr>
          <p:cNvSpPr txBox="1">
            <a:spLocks/>
          </p:cNvSpPr>
          <p:nvPr/>
        </p:nvSpPr>
        <p:spPr>
          <a:xfrm>
            <a:off x="-4417810" y="4257454"/>
            <a:ext cx="12344400" cy="3236735"/>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rgbClr val="005BAA">
                    <a:lumMod val="50000"/>
                  </a:srgbClr>
                </a:solidFill>
                <a:effectLst/>
                <a:uLnTx/>
                <a:uFillTx/>
                <a:latin typeface="Arial"/>
                <a:ea typeface="+mj-ea"/>
                <a:cs typeface="+mj-cs"/>
              </a:rPr>
              <a:t>70/20/10 activity</a:t>
            </a:r>
          </a:p>
        </p:txBody>
      </p:sp>
      <p:pic>
        <p:nvPicPr>
          <p:cNvPr id="7" name="Picture 6">
            <a:extLst>
              <a:ext uri="{FF2B5EF4-FFF2-40B4-BE49-F238E27FC236}">
                <a16:creationId xmlns:a16="http://schemas.microsoft.com/office/drawing/2014/main" id="{7C5E207F-E1DF-486A-B3B9-6F5D33D1839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9624195" y="164660"/>
            <a:ext cx="2427889" cy="777766"/>
          </a:xfrm>
          <a:prstGeom prst="rect">
            <a:avLst/>
          </a:prstGeom>
          <a:noFill/>
          <a:ln>
            <a:noFill/>
          </a:ln>
        </p:spPr>
      </p:pic>
      <p:pic>
        <p:nvPicPr>
          <p:cNvPr id="4" name="Picture 3">
            <a:extLst>
              <a:ext uri="{FF2B5EF4-FFF2-40B4-BE49-F238E27FC236}">
                <a16:creationId xmlns:a16="http://schemas.microsoft.com/office/drawing/2014/main" id="{FE601143-995D-BE50-BB91-3173BBBD7A7B}"/>
              </a:ext>
            </a:extLst>
          </p:cNvPr>
          <p:cNvPicPr>
            <a:picLocks noChangeAspect="1"/>
          </p:cNvPicPr>
          <p:nvPr/>
        </p:nvPicPr>
        <p:blipFill rotWithShape="1">
          <a:blip r:embed="rId3"/>
          <a:srcRect b="16487"/>
          <a:stretch/>
        </p:blipFill>
        <p:spPr>
          <a:xfrm>
            <a:off x="0" y="0"/>
            <a:ext cx="12192000" cy="5508978"/>
          </a:xfrm>
          <a:prstGeom prst="rect">
            <a:avLst/>
          </a:prstGeom>
        </p:spPr>
      </p:pic>
    </p:spTree>
    <p:extLst>
      <p:ext uri="{BB962C8B-B14F-4D97-AF65-F5344CB8AC3E}">
        <p14:creationId xmlns:p14="http://schemas.microsoft.com/office/powerpoint/2010/main" val="1182305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FCD571-6B66-7A9C-D675-BEA9608650F1}"/>
              </a:ext>
            </a:extLst>
          </p:cNvPr>
          <p:cNvSpPr txBox="1"/>
          <p:nvPr/>
        </p:nvSpPr>
        <p:spPr>
          <a:xfrm>
            <a:off x="140748" y="1062267"/>
            <a:ext cx="4074458" cy="3650679"/>
          </a:xfrm>
          <a:prstGeom prst="rect">
            <a:avLst/>
          </a:prstGeom>
          <a:noFill/>
        </p:spPr>
        <p:txBody>
          <a:bodyPr wrap="square">
            <a:spAutoFit/>
          </a:bodyPr>
          <a:lstStyle/>
          <a:p>
            <a:pPr>
              <a:lnSpc>
                <a:spcPct val="115000"/>
              </a:lnSpc>
              <a:spcBef>
                <a:spcPts val="500"/>
              </a:spcBef>
              <a:spcAft>
                <a:spcPts val="1000"/>
              </a:spcAft>
            </a:pPr>
            <a:r>
              <a:rPr lang="en-US" b="1" dirty="0">
                <a:ea typeface="Times New Roman" panose="02020603050405020304" pitchFamily="18" charset="0"/>
                <a:cs typeface="Oswald" panose="00000500000000000000" pitchFamily="2" charset="0"/>
              </a:rPr>
              <a:t>Learning Approach</a:t>
            </a:r>
            <a:endParaRPr lang="en-US" sz="1000" dirty="0">
              <a:ea typeface="Times New Roman" panose="02020603050405020304" pitchFamily="18" charset="0"/>
              <a:cs typeface="Times New Roman" panose="02020603050405020304" pitchFamily="18" charset="0"/>
            </a:endParaRPr>
          </a:p>
          <a:p>
            <a:pPr>
              <a:lnSpc>
                <a:spcPct val="115000"/>
              </a:lnSpc>
              <a:spcBef>
                <a:spcPts val="500"/>
              </a:spcBef>
              <a:spcAft>
                <a:spcPts val="1000"/>
              </a:spcAft>
            </a:pPr>
            <a:r>
              <a:rPr lang="en-US" sz="1200" dirty="0">
                <a:solidFill>
                  <a:prstClr val="black"/>
                </a:solidFill>
                <a:ea typeface="Times New Roman" panose="02020603050405020304" pitchFamily="18" charset="0"/>
                <a:cs typeface="Oswald" panose="00000500000000000000" pitchFamily="2" charset="0"/>
              </a:rPr>
              <a:t>You have below 4 development goals. Put the development goal number between brackets to the relevant learning approach </a:t>
            </a:r>
            <a:endParaRPr lang="en-US" sz="1000" dirty="0">
              <a:solidFill>
                <a:prstClr val="black"/>
              </a:solidFill>
              <a:ea typeface="Times New Roman" panose="02020603050405020304" pitchFamily="18" charset="0"/>
              <a:cs typeface="Times New Roman" panose="02020603050405020304" pitchFamily="18" charset="0"/>
            </a:endParaRPr>
          </a:p>
          <a:p>
            <a:pPr>
              <a:lnSpc>
                <a:spcPct val="115000"/>
              </a:lnSpc>
              <a:spcBef>
                <a:spcPts val="500"/>
              </a:spcBef>
              <a:spcAft>
                <a:spcPts val="1000"/>
              </a:spcAft>
            </a:pPr>
            <a:r>
              <a:rPr lang="en-US" sz="1200" dirty="0">
                <a:solidFill>
                  <a:prstClr val="black"/>
                </a:solidFill>
                <a:ea typeface="Times New Roman" panose="02020603050405020304" pitchFamily="18" charset="0"/>
                <a:cs typeface="Oswald" panose="00000500000000000000" pitchFamily="2" charset="0"/>
              </a:rPr>
              <a:t>Development Goals:</a:t>
            </a:r>
            <a:endParaRPr lang="en-US" sz="1000" dirty="0">
              <a:solidFill>
                <a:prstClr val="black"/>
              </a:solidFill>
              <a:ea typeface="Times New Roman" panose="02020603050405020304" pitchFamily="18" charset="0"/>
              <a:cs typeface="Times New Roman" panose="02020603050405020304" pitchFamily="18" charset="0"/>
            </a:endParaRPr>
          </a:p>
          <a:p>
            <a:pPr marL="342900" indent="-342900">
              <a:lnSpc>
                <a:spcPct val="115000"/>
              </a:lnSpc>
              <a:spcBef>
                <a:spcPts val="500"/>
              </a:spcBef>
              <a:spcAft>
                <a:spcPts val="1000"/>
              </a:spcAft>
              <a:buFont typeface="+mj-lt"/>
              <a:buAutoNum type="arabicPeriod"/>
            </a:pPr>
            <a:r>
              <a:rPr lang="en-US" sz="1200" dirty="0">
                <a:solidFill>
                  <a:prstClr val="black"/>
                </a:solidFill>
                <a:ea typeface="Times New Roman" panose="02020603050405020304" pitchFamily="18" charset="0"/>
                <a:cs typeface="Oswald" panose="00000500000000000000" pitchFamily="2" charset="0"/>
              </a:rPr>
              <a:t>Get better at presenting in public</a:t>
            </a:r>
            <a:endParaRPr lang="en-US" sz="1000" dirty="0">
              <a:solidFill>
                <a:prstClr val="black"/>
              </a:solidFill>
              <a:ea typeface="Times New Roman" panose="02020603050405020304" pitchFamily="18" charset="0"/>
              <a:cs typeface="Times New Roman" panose="02020603050405020304" pitchFamily="18" charset="0"/>
            </a:endParaRPr>
          </a:p>
          <a:p>
            <a:pPr marL="342900" indent="-342900">
              <a:lnSpc>
                <a:spcPct val="115000"/>
              </a:lnSpc>
              <a:spcBef>
                <a:spcPts val="500"/>
              </a:spcBef>
              <a:spcAft>
                <a:spcPts val="1000"/>
              </a:spcAft>
              <a:buFont typeface="+mj-lt"/>
              <a:buAutoNum type="arabicPeriod"/>
            </a:pPr>
            <a:r>
              <a:rPr lang="en-US" sz="1200" dirty="0">
                <a:solidFill>
                  <a:prstClr val="black"/>
                </a:solidFill>
                <a:ea typeface="Times New Roman" panose="02020603050405020304" pitchFamily="18" charset="0"/>
                <a:cs typeface="Oswald" panose="00000500000000000000" pitchFamily="2" charset="0"/>
              </a:rPr>
              <a:t>Improve my ability to work in teams</a:t>
            </a:r>
            <a:endParaRPr lang="en-US" sz="1000" dirty="0">
              <a:solidFill>
                <a:prstClr val="black"/>
              </a:solidFill>
              <a:ea typeface="Times New Roman" panose="02020603050405020304" pitchFamily="18" charset="0"/>
              <a:cs typeface="Times New Roman" panose="02020603050405020304" pitchFamily="18" charset="0"/>
            </a:endParaRPr>
          </a:p>
          <a:p>
            <a:pPr marL="342900" indent="-342900">
              <a:lnSpc>
                <a:spcPct val="115000"/>
              </a:lnSpc>
              <a:spcBef>
                <a:spcPts val="500"/>
              </a:spcBef>
              <a:spcAft>
                <a:spcPts val="1000"/>
              </a:spcAft>
              <a:buFont typeface="+mj-lt"/>
              <a:buAutoNum type="arabicPeriod"/>
            </a:pPr>
            <a:r>
              <a:rPr lang="en-US" sz="1200" dirty="0">
                <a:solidFill>
                  <a:prstClr val="black"/>
                </a:solidFill>
                <a:ea typeface="Times New Roman" panose="02020603050405020304" pitchFamily="18" charset="0"/>
                <a:cs typeface="Oswald" panose="00000500000000000000" pitchFamily="2" charset="0"/>
              </a:rPr>
              <a:t>Develop my analytical skills </a:t>
            </a:r>
            <a:endParaRPr lang="en-US" sz="1000" dirty="0">
              <a:solidFill>
                <a:prstClr val="black"/>
              </a:solidFill>
              <a:ea typeface="Times New Roman" panose="02020603050405020304" pitchFamily="18" charset="0"/>
              <a:cs typeface="Times New Roman" panose="02020603050405020304" pitchFamily="18" charset="0"/>
            </a:endParaRPr>
          </a:p>
          <a:p>
            <a:pPr marL="342900" indent="-342900">
              <a:lnSpc>
                <a:spcPct val="115000"/>
              </a:lnSpc>
              <a:spcBef>
                <a:spcPts val="500"/>
              </a:spcBef>
              <a:spcAft>
                <a:spcPts val="1000"/>
              </a:spcAft>
              <a:buFont typeface="+mj-lt"/>
              <a:buAutoNum type="arabicPeriod"/>
            </a:pPr>
            <a:r>
              <a:rPr lang="en-US" sz="1200" dirty="0">
                <a:solidFill>
                  <a:prstClr val="black"/>
                </a:solidFill>
                <a:ea typeface="Times New Roman" panose="02020603050405020304" pitchFamily="18" charset="0"/>
                <a:cs typeface="Oswald" panose="00000500000000000000" pitchFamily="2" charset="0"/>
              </a:rPr>
              <a:t>Work on my ability to work in ambiguity &amp; change</a:t>
            </a:r>
            <a:endParaRPr lang="en-US" sz="1000" dirty="0">
              <a:solidFill>
                <a:prstClr val="black"/>
              </a:solidFill>
              <a:ea typeface="Times New Roman" panose="02020603050405020304" pitchFamily="18" charset="0"/>
              <a:cs typeface="Times New Roman" panose="02020603050405020304" pitchFamily="18" charset="0"/>
            </a:endParaRPr>
          </a:p>
          <a:p>
            <a:pPr>
              <a:lnSpc>
                <a:spcPct val="115000"/>
              </a:lnSpc>
              <a:spcBef>
                <a:spcPts val="500"/>
              </a:spcBef>
              <a:spcAft>
                <a:spcPts val="1000"/>
              </a:spcAft>
            </a:pPr>
            <a:r>
              <a:rPr lang="en-US" sz="1200" dirty="0">
                <a:solidFill>
                  <a:prstClr val="black"/>
                </a:solidFill>
                <a:ea typeface="Times New Roman" panose="02020603050405020304" pitchFamily="18" charset="0"/>
                <a:cs typeface="Oswald" panose="00000500000000000000" pitchFamily="2" charset="0"/>
              </a:rPr>
              <a:t> </a:t>
            </a:r>
            <a:endParaRPr lang="en-US" sz="1000" dirty="0">
              <a:solidFill>
                <a:prstClr val="black"/>
              </a:solidFill>
              <a:ea typeface="Times New Roman" panose="02020603050405020304" pitchFamily="18" charset="0"/>
              <a:cs typeface="Times New Roman" panose="02020603050405020304" pitchFamily="18" charset="0"/>
            </a:endParaRPr>
          </a:p>
        </p:txBody>
      </p:sp>
      <p:graphicFrame>
        <p:nvGraphicFramePr>
          <p:cNvPr id="3" name="Table 2">
            <a:extLst>
              <a:ext uri="{FF2B5EF4-FFF2-40B4-BE49-F238E27FC236}">
                <a16:creationId xmlns:a16="http://schemas.microsoft.com/office/drawing/2014/main" id="{F6A1E1C0-A231-FC3E-6D04-3410C76B7D90}"/>
              </a:ext>
            </a:extLst>
          </p:cNvPr>
          <p:cNvGraphicFramePr>
            <a:graphicFrameLocks noGrp="1"/>
          </p:cNvGraphicFramePr>
          <p:nvPr>
            <p:extLst>
              <p:ext uri="{D42A27DB-BD31-4B8C-83A1-F6EECF244321}">
                <p14:modId xmlns:p14="http://schemas.microsoft.com/office/powerpoint/2010/main" val="80254077"/>
              </p:ext>
            </p:extLst>
          </p:nvPr>
        </p:nvGraphicFramePr>
        <p:xfrm>
          <a:off x="4215206" y="981199"/>
          <a:ext cx="7433534" cy="5307599"/>
        </p:xfrm>
        <a:graphic>
          <a:graphicData uri="http://schemas.openxmlformats.org/drawingml/2006/table">
            <a:tbl>
              <a:tblPr firstRow="1" firstCol="1" bandRow="1"/>
              <a:tblGrid>
                <a:gridCol w="2210626">
                  <a:extLst>
                    <a:ext uri="{9D8B030D-6E8A-4147-A177-3AD203B41FA5}">
                      <a16:colId xmlns:a16="http://schemas.microsoft.com/office/drawing/2014/main" val="980038354"/>
                    </a:ext>
                  </a:extLst>
                </a:gridCol>
                <a:gridCol w="364390">
                  <a:extLst>
                    <a:ext uri="{9D8B030D-6E8A-4147-A177-3AD203B41FA5}">
                      <a16:colId xmlns:a16="http://schemas.microsoft.com/office/drawing/2014/main" val="3737187304"/>
                    </a:ext>
                  </a:extLst>
                </a:gridCol>
                <a:gridCol w="2307796">
                  <a:extLst>
                    <a:ext uri="{9D8B030D-6E8A-4147-A177-3AD203B41FA5}">
                      <a16:colId xmlns:a16="http://schemas.microsoft.com/office/drawing/2014/main" val="1695710473"/>
                    </a:ext>
                  </a:extLst>
                </a:gridCol>
                <a:gridCol w="303657">
                  <a:extLst>
                    <a:ext uri="{9D8B030D-6E8A-4147-A177-3AD203B41FA5}">
                      <a16:colId xmlns:a16="http://schemas.microsoft.com/office/drawing/2014/main" val="3179680045"/>
                    </a:ext>
                  </a:extLst>
                </a:gridCol>
                <a:gridCol w="2247065">
                  <a:extLst>
                    <a:ext uri="{9D8B030D-6E8A-4147-A177-3AD203B41FA5}">
                      <a16:colId xmlns:a16="http://schemas.microsoft.com/office/drawing/2014/main" val="248637113"/>
                    </a:ext>
                  </a:extLst>
                </a:gridCol>
              </a:tblGrid>
              <a:tr h="288352">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gn="ctr">
                        <a:lnSpc>
                          <a:spcPct val="115000"/>
                        </a:lnSpc>
                        <a:spcBef>
                          <a:spcPts val="500"/>
                        </a:spcBef>
                        <a:spcAft>
                          <a:spcPts val="0"/>
                        </a:spcAft>
                      </a:pPr>
                      <a:r>
                        <a:rPr lang="en-US" sz="1100" b="1" dirty="0">
                          <a:solidFill>
                            <a:srgbClr val="FFFFFF"/>
                          </a:solidFill>
                          <a:effectLst/>
                          <a:latin typeface="Oswald" panose="00000500000000000000" pitchFamily="2" charset="0"/>
                          <a:ea typeface="Times New Roman" panose="02020603050405020304" pitchFamily="18" charset="0"/>
                          <a:cs typeface="Oswald" panose="00000500000000000000" pitchFamily="2" charset="0"/>
                        </a:rPr>
                        <a:t>70% - On the Job Training</a:t>
                      </a:r>
                      <a:endParaRPr lang="en-US"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1477" marR="6147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7030A0"/>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gn="ctr">
                        <a:lnSpc>
                          <a:spcPct val="115000"/>
                        </a:lnSpc>
                        <a:spcBef>
                          <a:spcPts val="500"/>
                        </a:spcBef>
                        <a:spcAft>
                          <a:spcPts val="0"/>
                        </a:spcAft>
                      </a:pPr>
                      <a:r>
                        <a:rPr lang="en-US" sz="1600" b="1" dirty="0">
                          <a:solidFill>
                            <a:srgbClr val="404040"/>
                          </a:solidFill>
                          <a:effectLst/>
                          <a:latin typeface="Oswald" panose="00000500000000000000" pitchFamily="2" charset="0"/>
                          <a:ea typeface="Times New Roman" panose="02020603050405020304" pitchFamily="18" charset="0"/>
                          <a:cs typeface="Oswald" panose="00000500000000000000" pitchFamily="2" charset="0"/>
                        </a:rPr>
                        <a:t> </a:t>
                      </a:r>
                      <a:endParaRPr lang="en-US"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1477" marR="6147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gn="ctr">
                        <a:lnSpc>
                          <a:spcPct val="115000"/>
                        </a:lnSpc>
                        <a:spcBef>
                          <a:spcPts val="500"/>
                        </a:spcBef>
                        <a:spcAft>
                          <a:spcPts val="0"/>
                        </a:spcAft>
                      </a:pPr>
                      <a:r>
                        <a:rPr lang="en-US" sz="1100" b="1" dirty="0">
                          <a:solidFill>
                            <a:srgbClr val="FFFFFF"/>
                          </a:solidFill>
                          <a:effectLst/>
                          <a:latin typeface="Oswald" panose="00000500000000000000" pitchFamily="2" charset="0"/>
                          <a:ea typeface="Times New Roman" panose="02020603050405020304" pitchFamily="18" charset="0"/>
                          <a:cs typeface="Oswald" panose="00000500000000000000" pitchFamily="2" charset="0"/>
                        </a:rPr>
                        <a:t>20% - Social Learning</a:t>
                      </a:r>
                      <a:endParaRPr lang="en-US"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1477" marR="6147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gn="ctr">
                        <a:lnSpc>
                          <a:spcPct val="115000"/>
                        </a:lnSpc>
                        <a:spcBef>
                          <a:spcPts val="500"/>
                        </a:spcBef>
                        <a:spcAft>
                          <a:spcPts val="0"/>
                        </a:spcAft>
                      </a:pPr>
                      <a:r>
                        <a:rPr lang="en-US" sz="1600" b="1" dirty="0">
                          <a:solidFill>
                            <a:srgbClr val="FFFFFF"/>
                          </a:solidFill>
                          <a:effectLst/>
                          <a:latin typeface="Oswald" panose="00000500000000000000" pitchFamily="2" charset="0"/>
                          <a:ea typeface="Times New Roman" panose="02020603050405020304" pitchFamily="18" charset="0"/>
                          <a:cs typeface="Oswald" panose="00000500000000000000" pitchFamily="2" charset="0"/>
                        </a:rPr>
                        <a:t> </a:t>
                      </a:r>
                      <a:endParaRPr lang="en-US"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1477" marR="6147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gn="ctr">
                        <a:lnSpc>
                          <a:spcPct val="115000"/>
                        </a:lnSpc>
                        <a:spcBef>
                          <a:spcPts val="500"/>
                        </a:spcBef>
                        <a:spcAft>
                          <a:spcPts val="0"/>
                        </a:spcAft>
                      </a:pPr>
                      <a:r>
                        <a:rPr lang="en-US" sz="1100" b="1" dirty="0">
                          <a:solidFill>
                            <a:srgbClr val="FFFFFF"/>
                          </a:solidFill>
                          <a:effectLst/>
                          <a:latin typeface="Oswald" panose="00000500000000000000" pitchFamily="2" charset="0"/>
                          <a:ea typeface="Times New Roman" panose="02020603050405020304" pitchFamily="18" charset="0"/>
                          <a:cs typeface="Oswald" panose="00000500000000000000" pitchFamily="2" charset="0"/>
                        </a:rPr>
                        <a:t>10% - Classroom/e-Learning</a:t>
                      </a:r>
                      <a:endParaRPr lang="en-US"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1477" marR="6147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70C0"/>
                    </a:solidFill>
                  </a:tcPr>
                </a:tc>
                <a:extLst>
                  <a:ext uri="{0D108BD9-81ED-4DB2-BD59-A6C34878D82A}">
                    <a16:rowId xmlns:a16="http://schemas.microsoft.com/office/drawing/2014/main" val="3650384293"/>
                  </a:ext>
                </a:extLst>
              </a:tr>
              <a:tr h="5019247">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342900" marR="0" lvl="0" indent="-342900">
                        <a:lnSpc>
                          <a:spcPct val="115000"/>
                        </a:lnSpc>
                        <a:spcBef>
                          <a:spcPts val="500"/>
                        </a:spcBef>
                        <a:spcAft>
                          <a:spcPts val="0"/>
                        </a:spcAft>
                        <a:buFont typeface="Arial" panose="020B0604020202020204" pitchFamily="34" charset="0"/>
                        <a:buChar char="•"/>
                        <a:tabLst>
                          <a:tab pos="183515" algn="l"/>
                        </a:tabLst>
                      </a:pPr>
                      <a:endParaRPr lang="en-US" sz="1200" i="0" dirty="0">
                        <a:solidFill>
                          <a:srgbClr val="404040"/>
                        </a:solidFill>
                        <a:effectLst/>
                        <a:latin typeface="+mj-lt"/>
                        <a:ea typeface="Times New Roman" panose="02020603050405020304" pitchFamily="18" charset="0"/>
                        <a:cs typeface="Oswald" panose="00000500000000000000" pitchFamily="2" charset="0"/>
                      </a:endParaRPr>
                    </a:p>
                    <a:p>
                      <a:pPr marL="171450" marR="0" lvl="0" indent="-171450">
                        <a:lnSpc>
                          <a:spcPct val="115000"/>
                        </a:lnSpc>
                        <a:spcBef>
                          <a:spcPts val="500"/>
                        </a:spcBef>
                        <a:spcAft>
                          <a:spcPts val="0"/>
                        </a:spcAft>
                        <a:buFont typeface="Arial" panose="020B0604020202020204" pitchFamily="34" charset="0"/>
                        <a:buChar char="•"/>
                        <a:tabLst>
                          <a:tab pos="18351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Being part of/leading a transformation project. (  )</a:t>
                      </a:r>
                      <a:endParaRPr lang="en-US" sz="1000" i="0" dirty="0">
                        <a:effectLst/>
                        <a:latin typeface="+mj-lt"/>
                        <a:ea typeface="Times New Roman" panose="02020603050405020304" pitchFamily="18" charset="0"/>
                        <a:cs typeface="Times New Roman" panose="02020603050405020304" pitchFamily="18" charset="0"/>
                      </a:endParaRPr>
                    </a:p>
                    <a:p>
                      <a:pPr marL="252730" marR="0" indent="-171450">
                        <a:lnSpc>
                          <a:spcPct val="115000"/>
                        </a:lnSpc>
                        <a:spcBef>
                          <a:spcPts val="500"/>
                        </a:spcBef>
                        <a:spcAft>
                          <a:spcPts val="0"/>
                        </a:spcAft>
                        <a:buFont typeface="Arial" panose="020B0604020202020204" pitchFamily="34" charset="0"/>
                        <a:buChar char="•"/>
                        <a:tabLst>
                          <a:tab pos="183515" algn="l"/>
                        </a:tabLst>
                      </a:pPr>
                      <a:endParaRPr lang="en-US" sz="1000" i="0" dirty="0">
                        <a:effectLst/>
                        <a:latin typeface="+mj-lt"/>
                        <a:ea typeface="Times New Roman" panose="02020603050405020304" pitchFamily="18" charset="0"/>
                        <a:cs typeface="Times New Roman" panose="02020603050405020304" pitchFamily="18" charset="0"/>
                      </a:endParaRPr>
                    </a:p>
                    <a:p>
                      <a:pPr marL="171450" marR="0" lvl="0" indent="-171450">
                        <a:lnSpc>
                          <a:spcPct val="115000"/>
                        </a:lnSpc>
                        <a:spcBef>
                          <a:spcPts val="500"/>
                        </a:spcBef>
                        <a:spcAft>
                          <a:spcPts val="0"/>
                        </a:spcAft>
                        <a:buFont typeface="Arial" panose="020B0604020202020204" pitchFamily="34" charset="0"/>
                        <a:buChar char="•"/>
                        <a:tabLst>
                          <a:tab pos="18351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Join a cross functional Project that will work on building a reporting dashboard. (  )</a:t>
                      </a:r>
                      <a:endParaRPr lang="en-US" sz="1000" i="0" dirty="0">
                        <a:effectLst/>
                        <a:latin typeface="+mj-lt"/>
                        <a:ea typeface="Times New Roman" panose="02020603050405020304" pitchFamily="18" charset="0"/>
                        <a:cs typeface="Times New Roman" panose="02020603050405020304" pitchFamily="18" charset="0"/>
                      </a:endParaRPr>
                    </a:p>
                    <a:p>
                      <a:pPr marL="81280" marR="0" indent="0">
                        <a:lnSpc>
                          <a:spcPct val="115000"/>
                        </a:lnSpc>
                        <a:spcBef>
                          <a:spcPts val="500"/>
                        </a:spcBef>
                        <a:spcAft>
                          <a:spcPts val="0"/>
                        </a:spcAft>
                        <a:buFont typeface="Arial" panose="020B0604020202020204" pitchFamily="34" charset="0"/>
                        <a:buNone/>
                        <a:tabLst>
                          <a:tab pos="183515" algn="l"/>
                        </a:tabLst>
                      </a:pPr>
                      <a:endParaRPr lang="en-US" sz="1000" i="0" dirty="0">
                        <a:effectLst/>
                        <a:latin typeface="+mj-lt"/>
                        <a:ea typeface="Times New Roman" panose="02020603050405020304" pitchFamily="18" charset="0"/>
                        <a:cs typeface="Times New Roman" panose="02020603050405020304" pitchFamily="18" charset="0"/>
                      </a:endParaRPr>
                    </a:p>
                    <a:p>
                      <a:pPr marL="171450" marR="0" lvl="0" indent="-171450">
                        <a:lnSpc>
                          <a:spcPct val="115000"/>
                        </a:lnSpc>
                        <a:spcBef>
                          <a:spcPts val="500"/>
                        </a:spcBef>
                        <a:spcAft>
                          <a:spcPts val="0"/>
                        </a:spcAft>
                        <a:buFont typeface="Arial" panose="020B0604020202020204" pitchFamily="34" charset="0"/>
                        <a:buChar char="•"/>
                        <a:tabLst>
                          <a:tab pos="18351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Request for the opportunity to present during your team /department meetings. (  )</a:t>
                      </a:r>
                      <a:endParaRPr lang="en-US" sz="1000" i="0" dirty="0">
                        <a:effectLst/>
                        <a:latin typeface="+mj-lt"/>
                        <a:ea typeface="Times New Roman" panose="02020603050405020304" pitchFamily="18" charset="0"/>
                        <a:cs typeface="Times New Roman" panose="02020603050405020304" pitchFamily="18" charset="0"/>
                      </a:endParaRPr>
                    </a:p>
                    <a:p>
                      <a:pPr marL="81280" marR="0" indent="0">
                        <a:lnSpc>
                          <a:spcPct val="115000"/>
                        </a:lnSpc>
                        <a:spcBef>
                          <a:spcPts val="500"/>
                        </a:spcBef>
                        <a:spcAft>
                          <a:spcPts val="0"/>
                        </a:spcAft>
                        <a:buFont typeface="Arial" panose="020B0604020202020204" pitchFamily="34" charset="0"/>
                        <a:buNone/>
                        <a:tabLst>
                          <a:tab pos="183515" algn="l"/>
                        </a:tabLst>
                      </a:pPr>
                      <a:endParaRPr lang="en-US" sz="1000" i="0" dirty="0">
                        <a:effectLst/>
                        <a:latin typeface="+mj-lt"/>
                        <a:ea typeface="Times New Roman" panose="02020603050405020304" pitchFamily="18" charset="0"/>
                        <a:cs typeface="Times New Roman" panose="02020603050405020304" pitchFamily="18" charset="0"/>
                      </a:endParaRPr>
                    </a:p>
                    <a:p>
                      <a:pPr marL="171450" marR="0" lvl="0" indent="-171450">
                        <a:lnSpc>
                          <a:spcPct val="115000"/>
                        </a:lnSpc>
                        <a:spcBef>
                          <a:spcPts val="500"/>
                        </a:spcBef>
                        <a:spcAft>
                          <a:spcPts val="0"/>
                        </a:spcAft>
                        <a:buFont typeface="Arial" panose="020B0604020202020204" pitchFamily="34" charset="0"/>
                        <a:buChar char="•"/>
                        <a:tabLst>
                          <a:tab pos="18351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Look for the opportunity to be part of a cross functional project. (  )</a:t>
                      </a:r>
                      <a:endParaRPr lang="en-US" sz="1000" i="0" dirty="0">
                        <a:effectLst/>
                        <a:latin typeface="+mj-lt"/>
                        <a:ea typeface="Times New Roman" panose="02020603050405020304" pitchFamily="18" charset="0"/>
                        <a:cs typeface="Times New Roman" panose="02020603050405020304" pitchFamily="18" charset="0"/>
                      </a:endParaRPr>
                    </a:p>
                    <a:p>
                      <a:pPr marL="0" marR="0" indent="0">
                        <a:lnSpc>
                          <a:spcPct val="115000"/>
                        </a:lnSpc>
                        <a:spcBef>
                          <a:spcPts val="500"/>
                        </a:spcBef>
                        <a:spcAft>
                          <a:spcPts val="0"/>
                        </a:spcAft>
                        <a:buFont typeface="Arial" panose="020B0604020202020204" pitchFamily="34" charset="0"/>
                        <a:buNone/>
                      </a:pPr>
                      <a:endParaRPr lang="en-US" sz="1000" i="0" dirty="0">
                        <a:effectLst/>
                        <a:latin typeface="+mj-lt"/>
                        <a:ea typeface="Times New Roman" panose="02020603050405020304" pitchFamily="18" charset="0"/>
                        <a:cs typeface="Times New Roman" panose="02020603050405020304" pitchFamily="18" charset="0"/>
                      </a:endParaRPr>
                    </a:p>
                  </a:txBody>
                  <a:tcPr marL="61477" marR="614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nSpc>
                          <a:spcPct val="115000"/>
                        </a:lnSpc>
                        <a:spcBef>
                          <a:spcPts val="500"/>
                        </a:spcBef>
                        <a:spcAft>
                          <a:spcPts val="0"/>
                        </a:spcAft>
                      </a:pPr>
                      <a:r>
                        <a:rPr lang="en-US" sz="1800" b="1" i="0">
                          <a:solidFill>
                            <a:srgbClr val="404040"/>
                          </a:solidFill>
                          <a:effectLst/>
                          <a:latin typeface="+mj-lt"/>
                          <a:ea typeface="Times New Roman" panose="02020603050405020304" pitchFamily="18" charset="0"/>
                          <a:cs typeface="Oswald" panose="00000500000000000000" pitchFamily="2" charset="0"/>
                        </a:rPr>
                        <a:t> </a:t>
                      </a:r>
                      <a:endParaRPr lang="en-US" sz="1000" i="0">
                        <a:effectLst/>
                        <a:latin typeface="+mj-lt"/>
                        <a:ea typeface="Times New Roman" panose="02020603050405020304" pitchFamily="18" charset="0"/>
                        <a:cs typeface="Times New Roman" panose="02020603050405020304" pitchFamily="18" charset="0"/>
                      </a:endParaRPr>
                    </a:p>
                  </a:txBody>
                  <a:tcPr marL="61477" marR="614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342900" marR="0" lvl="0" indent="-342900">
                        <a:lnSpc>
                          <a:spcPct val="115000"/>
                        </a:lnSpc>
                        <a:spcBef>
                          <a:spcPts val="500"/>
                        </a:spcBef>
                        <a:spcAft>
                          <a:spcPts val="0"/>
                        </a:spcAft>
                        <a:buFont typeface="Arial" panose="020B0604020202020204" pitchFamily="34" charset="0"/>
                        <a:buChar char="•"/>
                        <a:tabLst>
                          <a:tab pos="272415" algn="l"/>
                        </a:tabLst>
                      </a:pPr>
                      <a:endParaRPr lang="en-US" sz="1200" i="0" dirty="0">
                        <a:solidFill>
                          <a:srgbClr val="404040"/>
                        </a:solidFill>
                        <a:effectLst/>
                        <a:latin typeface="+mj-lt"/>
                        <a:ea typeface="Times New Roman" panose="02020603050405020304" pitchFamily="18" charset="0"/>
                        <a:cs typeface="Oswald" panose="00000500000000000000" pitchFamily="2" charset="0"/>
                      </a:endParaRPr>
                    </a:p>
                    <a:p>
                      <a:pPr marL="171450" marR="0" lvl="0" indent="-171450">
                        <a:lnSpc>
                          <a:spcPct val="115000"/>
                        </a:lnSpc>
                        <a:spcBef>
                          <a:spcPts val="500"/>
                        </a:spcBef>
                        <a:spcAft>
                          <a:spcPts val="0"/>
                        </a:spcAft>
                        <a:buFont typeface="Arial" panose="020B0604020202020204" pitchFamily="34" charset="0"/>
                        <a:buChar char="•"/>
                        <a:tabLst>
                          <a:tab pos="27241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Shadow a colleague who is strong in presenting, through the whole process of structuring, developing and delivering. (  )</a:t>
                      </a:r>
                      <a:endParaRPr lang="en-US" sz="1000" i="0" dirty="0">
                        <a:effectLst/>
                        <a:latin typeface="+mj-lt"/>
                        <a:ea typeface="Times New Roman" panose="02020603050405020304" pitchFamily="18" charset="0"/>
                        <a:cs typeface="Times New Roman" panose="02020603050405020304" pitchFamily="18" charset="0"/>
                      </a:endParaRPr>
                    </a:p>
                    <a:p>
                      <a:pPr marL="329565" marR="0" indent="-171450">
                        <a:lnSpc>
                          <a:spcPct val="115000"/>
                        </a:lnSpc>
                        <a:spcBef>
                          <a:spcPts val="500"/>
                        </a:spcBef>
                        <a:spcAft>
                          <a:spcPts val="0"/>
                        </a:spcAft>
                        <a:buFont typeface="Arial" panose="020B0604020202020204" pitchFamily="34" charset="0"/>
                        <a:buChar char="•"/>
                        <a:tabLst>
                          <a:tab pos="272415" algn="l"/>
                        </a:tabLst>
                      </a:pPr>
                      <a:endParaRPr lang="en-US" sz="1000" i="0" dirty="0">
                        <a:effectLst/>
                        <a:latin typeface="+mj-lt"/>
                        <a:ea typeface="Times New Roman" panose="02020603050405020304" pitchFamily="18" charset="0"/>
                        <a:cs typeface="Times New Roman" panose="02020603050405020304" pitchFamily="18" charset="0"/>
                      </a:endParaRPr>
                    </a:p>
                    <a:p>
                      <a:pPr marL="171450" marR="0" lvl="0" indent="-171450">
                        <a:lnSpc>
                          <a:spcPct val="115000"/>
                        </a:lnSpc>
                        <a:spcBef>
                          <a:spcPts val="500"/>
                        </a:spcBef>
                        <a:spcAft>
                          <a:spcPts val="0"/>
                        </a:spcAft>
                        <a:buFont typeface="Arial" panose="020B0604020202020204" pitchFamily="34" charset="0"/>
                        <a:buChar char="•"/>
                        <a:tabLst>
                          <a:tab pos="27241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Get mentored by a business leader on ways to work in an unstructured environment. (  )</a:t>
                      </a:r>
                      <a:endParaRPr lang="en-US" sz="1000" i="0" dirty="0">
                        <a:effectLst/>
                        <a:latin typeface="+mj-lt"/>
                        <a:ea typeface="Times New Roman" panose="02020603050405020304" pitchFamily="18" charset="0"/>
                        <a:cs typeface="Times New Roman" panose="02020603050405020304" pitchFamily="18" charset="0"/>
                      </a:endParaRPr>
                    </a:p>
                    <a:p>
                      <a:pPr marL="158115" marR="0" indent="0">
                        <a:lnSpc>
                          <a:spcPct val="115000"/>
                        </a:lnSpc>
                        <a:spcBef>
                          <a:spcPts val="500"/>
                        </a:spcBef>
                        <a:spcAft>
                          <a:spcPts val="0"/>
                        </a:spcAft>
                        <a:buFont typeface="Arial" panose="020B0604020202020204" pitchFamily="34" charset="0"/>
                        <a:buNone/>
                        <a:tabLst>
                          <a:tab pos="272415" algn="l"/>
                        </a:tabLst>
                      </a:pPr>
                      <a:endParaRPr lang="en-US" sz="1000" i="0" dirty="0">
                        <a:effectLst/>
                        <a:latin typeface="+mj-lt"/>
                        <a:ea typeface="Times New Roman" panose="02020603050405020304" pitchFamily="18" charset="0"/>
                        <a:cs typeface="Times New Roman" panose="02020603050405020304" pitchFamily="18" charset="0"/>
                      </a:endParaRPr>
                    </a:p>
                    <a:p>
                      <a:pPr marL="171450" marR="0" lvl="0" indent="-171450">
                        <a:lnSpc>
                          <a:spcPct val="115000"/>
                        </a:lnSpc>
                        <a:spcBef>
                          <a:spcPts val="500"/>
                        </a:spcBef>
                        <a:spcAft>
                          <a:spcPts val="0"/>
                        </a:spcAft>
                        <a:buFont typeface="Arial" panose="020B0604020202020204" pitchFamily="34" charset="0"/>
                        <a:buChar char="•"/>
                        <a:tabLst>
                          <a:tab pos="27241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Attend a peer learning circle and participate in the working groups. (  ) </a:t>
                      </a:r>
                      <a:endParaRPr lang="en-US" sz="1000" i="0" dirty="0">
                        <a:effectLst/>
                        <a:latin typeface="+mj-lt"/>
                        <a:ea typeface="Times New Roman" panose="02020603050405020304" pitchFamily="18" charset="0"/>
                        <a:cs typeface="Times New Roman" panose="02020603050405020304" pitchFamily="18" charset="0"/>
                      </a:endParaRPr>
                    </a:p>
                    <a:p>
                      <a:pPr marL="158115" marR="0" indent="0">
                        <a:lnSpc>
                          <a:spcPct val="115000"/>
                        </a:lnSpc>
                        <a:spcBef>
                          <a:spcPts val="500"/>
                        </a:spcBef>
                        <a:spcAft>
                          <a:spcPts val="0"/>
                        </a:spcAft>
                        <a:buFont typeface="Arial" panose="020B0604020202020204" pitchFamily="34" charset="0"/>
                        <a:buNone/>
                        <a:tabLst>
                          <a:tab pos="272415" algn="l"/>
                        </a:tabLst>
                      </a:pPr>
                      <a:endParaRPr lang="en-US" sz="1000" i="0" dirty="0">
                        <a:effectLst/>
                        <a:latin typeface="+mj-lt"/>
                        <a:ea typeface="Times New Roman" panose="02020603050405020304" pitchFamily="18" charset="0"/>
                        <a:cs typeface="Times New Roman" panose="02020603050405020304" pitchFamily="18" charset="0"/>
                      </a:endParaRPr>
                    </a:p>
                    <a:p>
                      <a:pPr marL="171450" marR="0" lvl="0" indent="-171450">
                        <a:lnSpc>
                          <a:spcPct val="115000"/>
                        </a:lnSpc>
                        <a:spcBef>
                          <a:spcPts val="500"/>
                        </a:spcBef>
                        <a:spcAft>
                          <a:spcPts val="0"/>
                        </a:spcAft>
                        <a:buFont typeface="Arial" panose="020B0604020202020204" pitchFamily="34" charset="0"/>
                        <a:buChar char="•"/>
                        <a:tabLst>
                          <a:tab pos="27241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Job shadow the reporting &amp; analyst specialist in your teams </a:t>
                      </a:r>
                      <a:endParaRPr lang="en-US" sz="1000" i="0" dirty="0">
                        <a:effectLst/>
                        <a:latin typeface="+mj-lt"/>
                        <a:ea typeface="Times New Roman" panose="02020603050405020304" pitchFamily="18" charset="0"/>
                        <a:cs typeface="Times New Roman" panose="02020603050405020304" pitchFamily="18" charset="0"/>
                      </a:endParaRPr>
                    </a:p>
                  </a:txBody>
                  <a:tcPr marL="61477" marR="614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nSpc>
                          <a:spcPct val="115000"/>
                        </a:lnSpc>
                        <a:spcBef>
                          <a:spcPts val="500"/>
                        </a:spcBef>
                        <a:spcAft>
                          <a:spcPts val="0"/>
                        </a:spcAft>
                      </a:pPr>
                      <a:r>
                        <a:rPr lang="en-US" sz="1800" b="1" i="0" dirty="0">
                          <a:solidFill>
                            <a:srgbClr val="404040"/>
                          </a:solidFill>
                          <a:effectLst/>
                          <a:latin typeface="+mj-lt"/>
                          <a:ea typeface="Times New Roman" panose="02020603050405020304" pitchFamily="18" charset="0"/>
                          <a:cs typeface="Oswald" panose="00000500000000000000" pitchFamily="2" charset="0"/>
                        </a:rPr>
                        <a:t> </a:t>
                      </a:r>
                      <a:endParaRPr lang="en-US" sz="1000" i="0" dirty="0">
                        <a:effectLst/>
                        <a:latin typeface="+mj-lt"/>
                        <a:ea typeface="Times New Roman" panose="02020603050405020304" pitchFamily="18" charset="0"/>
                        <a:cs typeface="Times New Roman" panose="02020603050405020304" pitchFamily="18" charset="0"/>
                      </a:endParaRPr>
                    </a:p>
                  </a:txBody>
                  <a:tcPr marL="61477" marR="614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342900" marR="0" lvl="0" indent="-342900">
                        <a:lnSpc>
                          <a:spcPct val="115000"/>
                        </a:lnSpc>
                        <a:spcBef>
                          <a:spcPts val="500"/>
                        </a:spcBef>
                        <a:spcAft>
                          <a:spcPts val="0"/>
                        </a:spcAft>
                        <a:buFont typeface="Arial" panose="020B0604020202020204" pitchFamily="34" charset="0"/>
                        <a:buChar char="•"/>
                        <a:tabLst>
                          <a:tab pos="217805" algn="l"/>
                        </a:tabLst>
                      </a:pPr>
                      <a:endParaRPr lang="en-US" sz="1200" i="0" dirty="0">
                        <a:solidFill>
                          <a:srgbClr val="404040"/>
                        </a:solidFill>
                        <a:effectLst/>
                        <a:latin typeface="+mj-lt"/>
                        <a:ea typeface="Times New Roman" panose="02020603050405020304" pitchFamily="18" charset="0"/>
                        <a:cs typeface="Oswald" panose="00000500000000000000" pitchFamily="2" charset="0"/>
                      </a:endParaRPr>
                    </a:p>
                    <a:p>
                      <a:pPr marL="171450" marR="0" lvl="0" indent="-171450">
                        <a:lnSpc>
                          <a:spcPct val="115000"/>
                        </a:lnSpc>
                        <a:spcBef>
                          <a:spcPts val="500"/>
                        </a:spcBef>
                        <a:spcAft>
                          <a:spcPts val="0"/>
                        </a:spcAft>
                        <a:buFont typeface="Arial" panose="020B0604020202020204" pitchFamily="34" charset="0"/>
                        <a:buChar char="•"/>
                        <a:tabLst>
                          <a:tab pos="21780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Attend the Presentation skills training that is on the Drive-in calendar. (  )</a:t>
                      </a:r>
                      <a:endParaRPr lang="en-US" sz="1000" i="0" dirty="0">
                        <a:effectLst/>
                        <a:latin typeface="+mj-lt"/>
                        <a:ea typeface="Times New Roman" panose="02020603050405020304" pitchFamily="18" charset="0"/>
                        <a:cs typeface="Times New Roman" panose="02020603050405020304" pitchFamily="18" charset="0"/>
                      </a:endParaRPr>
                    </a:p>
                    <a:p>
                      <a:pPr marL="217805" marR="0" indent="0">
                        <a:lnSpc>
                          <a:spcPct val="115000"/>
                        </a:lnSpc>
                        <a:spcBef>
                          <a:spcPts val="500"/>
                        </a:spcBef>
                        <a:spcAft>
                          <a:spcPts val="0"/>
                        </a:spcAft>
                        <a:buFont typeface="Arial" panose="020B0604020202020204" pitchFamily="34" charset="0"/>
                        <a:buNone/>
                      </a:pPr>
                      <a:endParaRPr lang="en-US" sz="1000" i="0" dirty="0">
                        <a:effectLst/>
                        <a:latin typeface="+mj-lt"/>
                        <a:ea typeface="Times New Roman" panose="02020603050405020304" pitchFamily="18" charset="0"/>
                        <a:cs typeface="Times New Roman" panose="02020603050405020304" pitchFamily="18" charset="0"/>
                      </a:endParaRPr>
                    </a:p>
                    <a:p>
                      <a:pPr marL="171450" marR="0" lvl="0" indent="-171450">
                        <a:lnSpc>
                          <a:spcPct val="115000"/>
                        </a:lnSpc>
                        <a:spcBef>
                          <a:spcPts val="500"/>
                        </a:spcBef>
                        <a:spcAft>
                          <a:spcPts val="0"/>
                        </a:spcAft>
                        <a:buFont typeface="Arial" panose="020B0604020202020204" pitchFamily="34" charset="0"/>
                        <a:buChar char="•"/>
                        <a:tabLst>
                          <a:tab pos="21780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Enroll in the reporting &amp; analysis certificate. (  )</a:t>
                      </a:r>
                      <a:endParaRPr lang="en-US" sz="1000" i="0" dirty="0">
                        <a:effectLst/>
                        <a:latin typeface="+mj-lt"/>
                        <a:ea typeface="Times New Roman" panose="02020603050405020304" pitchFamily="18" charset="0"/>
                        <a:cs typeface="Times New Roman" panose="02020603050405020304" pitchFamily="18" charset="0"/>
                      </a:endParaRPr>
                    </a:p>
                    <a:p>
                      <a:pPr marL="92710" marR="0" indent="0">
                        <a:lnSpc>
                          <a:spcPct val="115000"/>
                        </a:lnSpc>
                        <a:spcBef>
                          <a:spcPts val="500"/>
                        </a:spcBef>
                        <a:spcAft>
                          <a:spcPts val="0"/>
                        </a:spcAft>
                        <a:buFont typeface="Arial" panose="020B0604020202020204" pitchFamily="34" charset="0"/>
                        <a:buNone/>
                        <a:tabLst>
                          <a:tab pos="217805" algn="l"/>
                        </a:tabLst>
                      </a:pPr>
                      <a:endParaRPr lang="en-US" sz="1000" i="0" dirty="0">
                        <a:effectLst/>
                        <a:latin typeface="+mj-lt"/>
                        <a:ea typeface="Times New Roman" panose="02020603050405020304" pitchFamily="18" charset="0"/>
                        <a:cs typeface="Times New Roman" panose="02020603050405020304" pitchFamily="18" charset="0"/>
                      </a:endParaRPr>
                    </a:p>
                    <a:p>
                      <a:pPr marL="171450" marR="0" lvl="0" indent="-171450">
                        <a:lnSpc>
                          <a:spcPct val="115000"/>
                        </a:lnSpc>
                        <a:spcBef>
                          <a:spcPts val="500"/>
                        </a:spcBef>
                        <a:spcAft>
                          <a:spcPts val="0"/>
                        </a:spcAft>
                        <a:buFont typeface="Arial" panose="020B0604020202020204" pitchFamily="34" charset="0"/>
                        <a:buChar char="•"/>
                        <a:tabLst>
                          <a:tab pos="21780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Read Kotter’s book on leading change. (  )</a:t>
                      </a:r>
                      <a:endParaRPr lang="en-US" sz="1000" i="0" dirty="0">
                        <a:effectLst/>
                        <a:latin typeface="+mj-lt"/>
                        <a:ea typeface="Times New Roman" panose="02020603050405020304" pitchFamily="18" charset="0"/>
                        <a:cs typeface="Times New Roman" panose="02020603050405020304" pitchFamily="18" charset="0"/>
                      </a:endParaRPr>
                    </a:p>
                    <a:p>
                      <a:pPr marL="92710" marR="0" indent="0">
                        <a:lnSpc>
                          <a:spcPct val="115000"/>
                        </a:lnSpc>
                        <a:spcBef>
                          <a:spcPts val="500"/>
                        </a:spcBef>
                        <a:spcAft>
                          <a:spcPts val="0"/>
                        </a:spcAft>
                        <a:buFont typeface="Arial" panose="020B0604020202020204" pitchFamily="34" charset="0"/>
                        <a:buNone/>
                        <a:tabLst>
                          <a:tab pos="217805" algn="l"/>
                        </a:tabLst>
                      </a:pPr>
                      <a:endParaRPr lang="en-US" sz="1000" i="0" dirty="0">
                        <a:effectLst/>
                        <a:latin typeface="+mj-lt"/>
                        <a:ea typeface="Times New Roman" panose="02020603050405020304" pitchFamily="18" charset="0"/>
                        <a:cs typeface="Times New Roman" panose="02020603050405020304" pitchFamily="18" charset="0"/>
                      </a:endParaRPr>
                    </a:p>
                    <a:p>
                      <a:pPr marL="171450" marR="0" lvl="0" indent="-171450">
                        <a:lnSpc>
                          <a:spcPct val="115000"/>
                        </a:lnSpc>
                        <a:spcBef>
                          <a:spcPts val="500"/>
                        </a:spcBef>
                        <a:spcAft>
                          <a:spcPts val="0"/>
                        </a:spcAft>
                        <a:buFont typeface="Arial" panose="020B0604020202020204" pitchFamily="34" charset="0"/>
                        <a:buChar char="•"/>
                        <a:tabLst>
                          <a:tab pos="217805" algn="l"/>
                        </a:tabLst>
                      </a:pPr>
                      <a:r>
                        <a:rPr lang="en-US" sz="1200" i="0" dirty="0">
                          <a:solidFill>
                            <a:srgbClr val="404040"/>
                          </a:solidFill>
                          <a:effectLst/>
                          <a:latin typeface="+mj-lt"/>
                          <a:ea typeface="Times New Roman" panose="02020603050405020304" pitchFamily="18" charset="0"/>
                          <a:cs typeface="Oswald" panose="00000500000000000000" pitchFamily="2" charset="0"/>
                        </a:rPr>
                        <a:t>Listen to </a:t>
                      </a:r>
                      <a:r>
                        <a:rPr lang="en-US" sz="1200" i="0" dirty="0" err="1">
                          <a:solidFill>
                            <a:srgbClr val="404040"/>
                          </a:solidFill>
                          <a:effectLst/>
                          <a:latin typeface="+mj-lt"/>
                          <a:ea typeface="Times New Roman" panose="02020603050405020304" pitchFamily="18" charset="0"/>
                          <a:cs typeface="Oswald" panose="00000500000000000000" pitchFamily="2" charset="0"/>
                        </a:rPr>
                        <a:t>Tedtalks</a:t>
                      </a:r>
                      <a:r>
                        <a:rPr lang="en-US" sz="1200" i="0" dirty="0">
                          <a:solidFill>
                            <a:srgbClr val="404040"/>
                          </a:solidFill>
                          <a:effectLst/>
                          <a:latin typeface="+mj-lt"/>
                          <a:ea typeface="Times New Roman" panose="02020603050405020304" pitchFamily="18" charset="0"/>
                          <a:cs typeface="Oswald" panose="00000500000000000000" pitchFamily="2" charset="0"/>
                        </a:rPr>
                        <a:t> about the importance of teamwork and team dynamics. (  )</a:t>
                      </a:r>
                      <a:endParaRPr lang="en-US" sz="1000" i="0" dirty="0">
                        <a:effectLst/>
                        <a:latin typeface="+mj-lt"/>
                        <a:ea typeface="Times New Roman" panose="02020603050405020304" pitchFamily="18" charset="0"/>
                        <a:cs typeface="Times New Roman" panose="02020603050405020304" pitchFamily="18" charset="0"/>
                      </a:endParaRPr>
                    </a:p>
                  </a:txBody>
                  <a:tcPr marL="61477" marR="614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99889976"/>
                  </a:ext>
                </a:extLst>
              </a:tr>
            </a:tbl>
          </a:graphicData>
        </a:graphic>
      </p:graphicFrame>
      <p:sp>
        <p:nvSpPr>
          <p:cNvPr id="4" name="TextBox 3">
            <a:extLst>
              <a:ext uri="{FF2B5EF4-FFF2-40B4-BE49-F238E27FC236}">
                <a16:creationId xmlns:a16="http://schemas.microsoft.com/office/drawing/2014/main" id="{A39B0D26-D6C8-5AE1-34AE-CBFCB85B9AC9}"/>
              </a:ext>
            </a:extLst>
          </p:cNvPr>
          <p:cNvSpPr txBox="1"/>
          <p:nvPr/>
        </p:nvSpPr>
        <p:spPr>
          <a:xfrm>
            <a:off x="96819" y="5641310"/>
            <a:ext cx="3711388" cy="92333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rgbClr val="0070C0"/>
                </a:solidFill>
                <a:effectLst/>
                <a:uLnTx/>
                <a:uFillTx/>
              </a:rPr>
              <a:t>Remember the development actions may differ due to job levels and current or future role</a:t>
            </a:r>
          </a:p>
        </p:txBody>
      </p:sp>
    </p:spTree>
    <p:extLst>
      <p:ext uri="{BB962C8B-B14F-4D97-AF65-F5344CB8AC3E}">
        <p14:creationId xmlns:p14="http://schemas.microsoft.com/office/powerpoint/2010/main" val="3749875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AE0FC-385E-867B-35B0-105533F2EFB3}"/>
              </a:ext>
            </a:extLst>
          </p:cNvPr>
          <p:cNvSpPr>
            <a:spLocks noGrp="1"/>
          </p:cNvSpPr>
          <p:nvPr>
            <p:ph type="title"/>
          </p:nvPr>
        </p:nvSpPr>
        <p:spPr>
          <a:xfrm>
            <a:off x="164147" y="234865"/>
            <a:ext cx="11725484" cy="369332"/>
          </a:xfrm>
        </p:spPr>
        <p:txBody>
          <a:bodyPr/>
          <a:lstStyle/>
          <a:p>
            <a:r>
              <a:rPr lang="en-US" sz="2400" b="1" dirty="0"/>
              <a:t>By the end of this briefing, you will be able to: </a:t>
            </a:r>
          </a:p>
        </p:txBody>
      </p:sp>
      <p:sp>
        <p:nvSpPr>
          <p:cNvPr id="3" name="TextBox 2">
            <a:extLst>
              <a:ext uri="{FF2B5EF4-FFF2-40B4-BE49-F238E27FC236}">
                <a16:creationId xmlns:a16="http://schemas.microsoft.com/office/drawing/2014/main" id="{6E028AD8-9CEA-210F-7054-6B264B2ED7B8}"/>
              </a:ext>
            </a:extLst>
          </p:cNvPr>
          <p:cNvSpPr txBox="1"/>
          <p:nvPr/>
        </p:nvSpPr>
        <p:spPr>
          <a:xfrm>
            <a:off x="627182" y="1657251"/>
            <a:ext cx="10937636" cy="526297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Arial"/>
                <a:ea typeface="+mn-ea"/>
                <a:cs typeface="+mn-cs"/>
              </a:rPr>
              <a:t>Develop Emirati associates through planned development in a high performance culture</a:t>
            </a:r>
          </a:p>
          <a:p>
            <a:pPr marR="0" lvl="0" algn="l" defTabSz="914400" rtl="0" eaLnBrk="1" fontAlgn="auto" latinLnBrk="0" hangingPunct="1">
              <a:lnSpc>
                <a:spcPct val="100000"/>
              </a:lnSpc>
              <a:spcBef>
                <a:spcPts val="0"/>
              </a:spcBef>
              <a:spcAft>
                <a:spcPts val="0"/>
              </a:spcAft>
              <a:buClrTx/>
              <a:buSzTx/>
              <a:tabLst/>
              <a:defRPr/>
            </a:pPr>
            <a:endParaRPr kumimoji="0" lang="en-US" sz="2400" b="0" i="0" u="none" strike="noStrike" kern="1200" cap="none" spc="0" normalizeH="0" baseline="0" noProof="0" dirty="0">
              <a:ln>
                <a:noFill/>
              </a:ln>
              <a:solidFill>
                <a:srgbClr val="000000"/>
              </a:solidFill>
              <a:effectLst/>
              <a:uLnTx/>
              <a:uFillTx/>
              <a:latin typeface="Arial"/>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Arial"/>
                <a:ea typeface="+mn-ea"/>
                <a:cs typeface="+mn-cs"/>
              </a:rPr>
              <a:t>Have career and development conversations that can drive engagement across the Emirati community in our division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400" dirty="0">
              <a:solidFill>
                <a:srgbClr val="000000"/>
              </a:solidFill>
              <a:latin typeface="Aria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Arial"/>
                <a:ea typeface="+mn-ea"/>
                <a:cs typeface="+mn-cs"/>
              </a:rPr>
              <a:t>Know how you can support our Emirati associates in terms of development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400" dirty="0">
              <a:solidFill>
                <a:srgbClr val="000000"/>
              </a:solidFill>
              <a:latin typeface="Aria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rgbClr val="000000"/>
              </a:solidFill>
              <a:effectLst/>
              <a:uLnTx/>
              <a:uFillTx/>
              <a:latin typeface="Arial"/>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400" dirty="0">
              <a:solidFill>
                <a:srgbClr val="000000"/>
              </a:solidFill>
              <a:latin typeface="Aria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rgbClr val="000000"/>
              </a:solidFill>
              <a:effectLst/>
              <a:uLnTx/>
              <a:uFillTx/>
              <a:latin typeface="Arial"/>
              <a:ea typeface="+mn-ea"/>
              <a:cs typeface="+mn-cs"/>
            </a:endParaRPr>
          </a:p>
          <a:p>
            <a:pPr marR="0" lvl="0" algn="l" defTabSz="914400" rtl="0" eaLnBrk="1" fontAlgn="auto" latinLnBrk="0" hangingPunct="1">
              <a:lnSpc>
                <a:spcPct val="100000"/>
              </a:lnSpc>
              <a:spcBef>
                <a:spcPts val="0"/>
              </a:spcBef>
              <a:spcAft>
                <a:spcPts val="0"/>
              </a:spcAft>
              <a:buClrTx/>
              <a:buSzTx/>
              <a:tabLst/>
              <a:defRPr/>
            </a:pPr>
            <a:r>
              <a:rPr kumimoji="0" lang="en-US" sz="2400" b="0" i="0" u="none" strike="noStrike" kern="1200" cap="none" spc="0" normalizeH="0" baseline="0" noProof="0" dirty="0">
                <a:ln>
                  <a:noFill/>
                </a:ln>
                <a:solidFill>
                  <a:srgbClr val="000000"/>
                </a:solidFill>
                <a:effectLst/>
                <a:uLnTx/>
                <a:uFillTx/>
                <a:latin typeface="Arial"/>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rgbClr val="000000"/>
              </a:solidFill>
              <a:effectLst/>
              <a:uLnTx/>
              <a:uFillTx/>
              <a:latin typeface="Arial"/>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5587864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EAD5E015-A53F-DDB6-42B3-30BED0BDFBA1}"/>
              </a:ext>
            </a:extLst>
          </p:cNvPr>
          <p:cNvGraphicFramePr>
            <a:graphicFrameLocks noGrp="1"/>
          </p:cNvGraphicFramePr>
          <p:nvPr>
            <p:extLst>
              <p:ext uri="{D42A27DB-BD31-4B8C-83A1-F6EECF244321}">
                <p14:modId xmlns:p14="http://schemas.microsoft.com/office/powerpoint/2010/main" val="2631765836"/>
              </p:ext>
            </p:extLst>
          </p:nvPr>
        </p:nvGraphicFramePr>
        <p:xfrm>
          <a:off x="438834" y="1064783"/>
          <a:ext cx="11314332" cy="5403889"/>
        </p:xfrm>
        <a:graphic>
          <a:graphicData uri="http://schemas.openxmlformats.org/drawingml/2006/table">
            <a:tbl>
              <a:tblPr/>
              <a:tblGrid>
                <a:gridCol w="1415937">
                  <a:extLst>
                    <a:ext uri="{9D8B030D-6E8A-4147-A177-3AD203B41FA5}">
                      <a16:colId xmlns:a16="http://schemas.microsoft.com/office/drawing/2014/main" val="20000"/>
                    </a:ext>
                  </a:extLst>
                </a:gridCol>
                <a:gridCol w="1631625">
                  <a:extLst>
                    <a:ext uri="{9D8B030D-6E8A-4147-A177-3AD203B41FA5}">
                      <a16:colId xmlns:a16="http://schemas.microsoft.com/office/drawing/2014/main" val="1376146592"/>
                    </a:ext>
                  </a:extLst>
                </a:gridCol>
                <a:gridCol w="3538653">
                  <a:extLst>
                    <a:ext uri="{9D8B030D-6E8A-4147-A177-3AD203B41FA5}">
                      <a16:colId xmlns:a16="http://schemas.microsoft.com/office/drawing/2014/main" val="2887576987"/>
                    </a:ext>
                  </a:extLst>
                </a:gridCol>
                <a:gridCol w="1873405">
                  <a:extLst>
                    <a:ext uri="{9D8B030D-6E8A-4147-A177-3AD203B41FA5}">
                      <a16:colId xmlns:a16="http://schemas.microsoft.com/office/drawing/2014/main" val="887063897"/>
                    </a:ext>
                  </a:extLst>
                </a:gridCol>
                <a:gridCol w="1576039">
                  <a:extLst>
                    <a:ext uri="{9D8B030D-6E8A-4147-A177-3AD203B41FA5}">
                      <a16:colId xmlns:a16="http://schemas.microsoft.com/office/drawing/2014/main" val="1041341785"/>
                    </a:ext>
                  </a:extLst>
                </a:gridCol>
                <a:gridCol w="1278673">
                  <a:extLst>
                    <a:ext uri="{9D8B030D-6E8A-4147-A177-3AD203B41FA5}">
                      <a16:colId xmlns:a16="http://schemas.microsoft.com/office/drawing/2014/main" val="20005"/>
                    </a:ext>
                  </a:extLst>
                </a:gridCol>
              </a:tblGrid>
              <a:tr h="731520">
                <a:tc>
                  <a:txBody>
                    <a:bodyPr/>
                    <a:lstStyle>
                      <a:lvl1pPr marL="0" algn="l" defTabSz="914400" rtl="0" eaLnBrk="1" latinLnBrk="0" hangingPunct="1">
                        <a:defRPr lang="x-none" sz="1800" kern="1200">
                          <a:solidFill>
                            <a:schemeClr val="tx1"/>
                          </a:solidFill>
                          <a:latin typeface="Arial"/>
                        </a:defRPr>
                      </a:lvl1pPr>
                      <a:lvl2pPr marL="457200" algn="l" defTabSz="914400" rtl="0" eaLnBrk="1" latinLnBrk="0" hangingPunct="1">
                        <a:defRPr lang="x-none" sz="1800" kern="1200">
                          <a:solidFill>
                            <a:schemeClr val="tx1"/>
                          </a:solidFill>
                          <a:latin typeface="Arial"/>
                        </a:defRPr>
                      </a:lvl2pPr>
                      <a:lvl3pPr marL="914400" algn="l" defTabSz="914400" rtl="0" eaLnBrk="1" latinLnBrk="0" hangingPunct="1">
                        <a:defRPr lang="x-none" sz="1800" kern="1200">
                          <a:solidFill>
                            <a:schemeClr val="tx1"/>
                          </a:solidFill>
                          <a:latin typeface="Arial"/>
                        </a:defRPr>
                      </a:lvl3pPr>
                      <a:lvl4pPr marL="1371600" algn="l" defTabSz="914400" rtl="0" eaLnBrk="1" latinLnBrk="0" hangingPunct="1">
                        <a:defRPr lang="x-none" sz="1800" kern="1200">
                          <a:solidFill>
                            <a:schemeClr val="tx1"/>
                          </a:solidFill>
                          <a:latin typeface="Arial"/>
                        </a:defRPr>
                      </a:lvl4pPr>
                      <a:lvl5pPr marL="1828800" algn="l" defTabSz="914400" rtl="0" eaLnBrk="1" latinLnBrk="0" hangingPunct="1">
                        <a:defRPr lang="x-none" sz="1800" kern="1200">
                          <a:solidFill>
                            <a:schemeClr val="tx1"/>
                          </a:solidFill>
                          <a:latin typeface="Arial"/>
                        </a:defRPr>
                      </a:lvl5pPr>
                      <a:lvl6pPr marL="2286000" algn="l" defTabSz="914400" rtl="0" eaLnBrk="1" latinLnBrk="0" hangingPunct="1">
                        <a:defRPr lang="x-none" sz="1800" kern="1200">
                          <a:solidFill>
                            <a:schemeClr val="tx1"/>
                          </a:solidFill>
                          <a:latin typeface="Arial"/>
                        </a:defRPr>
                      </a:lvl6pPr>
                      <a:lvl7pPr marL="2743200" algn="l" defTabSz="914400" rtl="0" eaLnBrk="1" latinLnBrk="0" hangingPunct="1">
                        <a:defRPr lang="x-none" sz="1800" kern="1200">
                          <a:solidFill>
                            <a:schemeClr val="tx1"/>
                          </a:solidFill>
                          <a:latin typeface="Arial"/>
                        </a:defRPr>
                      </a:lvl7pPr>
                      <a:lvl8pPr marL="3200400" algn="l" defTabSz="914400" rtl="0" eaLnBrk="1" latinLnBrk="0" hangingPunct="1">
                        <a:defRPr lang="x-none" sz="1800" kern="1200">
                          <a:solidFill>
                            <a:schemeClr val="tx1"/>
                          </a:solidFill>
                          <a:latin typeface="Arial"/>
                        </a:defRPr>
                      </a:lvl8pPr>
                      <a:lvl9pPr marL="3657600" algn="l" defTabSz="914400" rtl="0" eaLnBrk="1" latinLnBrk="0" hangingPunct="1">
                        <a:defRPr lang="x-none" sz="1800" kern="1200">
                          <a:solidFill>
                            <a:schemeClr val="tx1"/>
                          </a:solidFill>
                          <a:latin typeface="Arial"/>
                        </a:defRPr>
                      </a:lvl9pPr>
                    </a:lstStyle>
                    <a:p>
                      <a:pPr marL="0" marR="0" algn="ctr">
                        <a:spcBef>
                          <a:spcPts val="0"/>
                        </a:spcBef>
                        <a:spcAft>
                          <a:spcPts val="0"/>
                        </a:spcAft>
                      </a:pPr>
                      <a:r>
                        <a:rPr lang="en-US" sz="1600" b="1" dirty="0">
                          <a:solidFill>
                            <a:schemeClr val="bg1"/>
                          </a:solidFill>
                          <a:latin typeface="+mj-lt"/>
                          <a:ea typeface="Times New Roman"/>
                          <a:cs typeface="Arial"/>
                        </a:rPr>
                        <a:t>Development </a:t>
                      </a:r>
                    </a:p>
                    <a:p>
                      <a:pPr marL="0" marR="0" algn="ctr">
                        <a:spcBef>
                          <a:spcPts val="0"/>
                        </a:spcBef>
                        <a:spcAft>
                          <a:spcPts val="0"/>
                        </a:spcAft>
                      </a:pPr>
                      <a:r>
                        <a:rPr lang="en-US" sz="1600" b="1" dirty="0">
                          <a:solidFill>
                            <a:schemeClr val="bg1"/>
                          </a:solidFill>
                          <a:latin typeface="+mj-lt"/>
                          <a:ea typeface="Times New Roman"/>
                          <a:cs typeface="Arial"/>
                        </a:rPr>
                        <a:t>Objective</a:t>
                      </a:r>
                      <a:endParaRPr lang="en-US" sz="1600" b="1" dirty="0">
                        <a:solidFill>
                          <a:schemeClr val="bg1"/>
                        </a:solidFill>
                        <a:latin typeface="+mj-lt"/>
                        <a:ea typeface="Times New Roman"/>
                        <a:cs typeface="Times New Roman"/>
                      </a:endParaRPr>
                    </a:p>
                  </a:txBody>
                  <a:tcPr marL="66040" marR="66040" marT="0" marB="0" anchor="ctr">
                    <a:lnL>
                      <a:noFill/>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gn="ctr">
                        <a:spcBef>
                          <a:spcPts val="0"/>
                        </a:spcBef>
                        <a:spcAft>
                          <a:spcPts val="0"/>
                        </a:spcAft>
                      </a:pPr>
                      <a:r>
                        <a:rPr lang="en-US" sz="1600" b="1" i="0" u="none" strike="noStrike" cap="none" dirty="0">
                          <a:solidFill>
                            <a:schemeClr val="bg1"/>
                          </a:solidFill>
                          <a:effectLst/>
                          <a:latin typeface="+mj-lt"/>
                          <a:ea typeface="+mn-ea"/>
                          <a:cs typeface="+mn-cs"/>
                          <a:sym typeface="Arial"/>
                        </a:rPr>
                        <a:t>Skills/ knowledge &amp; behaviour</a:t>
                      </a:r>
                      <a:endParaRPr lang="en-US" sz="1600" b="1" dirty="0">
                        <a:solidFill>
                          <a:schemeClr val="bg1"/>
                        </a:solidFill>
                        <a:latin typeface="+mj-lt"/>
                        <a:ea typeface="Times New Roman"/>
                        <a:cs typeface="Times New Roman"/>
                      </a:endParaRPr>
                    </a:p>
                  </a:txBody>
                  <a:tcPr marL="66040" marR="6604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gn="ctr">
                        <a:spcBef>
                          <a:spcPts val="0"/>
                        </a:spcBef>
                        <a:spcAft>
                          <a:spcPts val="0"/>
                        </a:spcAft>
                      </a:pPr>
                      <a:r>
                        <a:rPr lang="en-US" sz="1600" b="1" i="0" u="none" strike="noStrike" cap="none" dirty="0">
                          <a:solidFill>
                            <a:schemeClr val="bg1"/>
                          </a:solidFill>
                          <a:effectLst/>
                          <a:latin typeface="+mj-lt"/>
                          <a:ea typeface="+mn-ea"/>
                          <a:cs typeface="+mn-cs"/>
                          <a:sym typeface="Arial"/>
                        </a:rPr>
                        <a:t>Action steps/learning activity</a:t>
                      </a:r>
                      <a:endParaRPr lang="en-US" sz="1600" b="1" dirty="0">
                        <a:solidFill>
                          <a:schemeClr val="bg1"/>
                        </a:solidFill>
                        <a:latin typeface="+mj-lt"/>
                        <a:ea typeface="Times New Roman"/>
                        <a:cs typeface="Times New Roman"/>
                      </a:endParaRPr>
                    </a:p>
                  </a:txBody>
                  <a:tcPr marL="66040" marR="6604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gn="ctr">
                        <a:spcBef>
                          <a:spcPts val="0"/>
                        </a:spcBef>
                        <a:spcAft>
                          <a:spcPts val="0"/>
                        </a:spcAft>
                      </a:pPr>
                      <a:r>
                        <a:rPr lang="en-US" sz="1600" b="1" i="0" u="none" strike="noStrike" cap="none" dirty="0">
                          <a:solidFill>
                            <a:schemeClr val="bg1"/>
                          </a:solidFill>
                          <a:effectLst/>
                          <a:latin typeface="+mj-lt"/>
                          <a:ea typeface="+mn-ea"/>
                          <a:cs typeface="+mn-cs"/>
                          <a:sym typeface="Arial"/>
                        </a:rPr>
                        <a:t>Organizational/ manager support</a:t>
                      </a:r>
                      <a:endParaRPr lang="en-US" sz="1600" b="1" dirty="0">
                        <a:solidFill>
                          <a:schemeClr val="bg1"/>
                        </a:solidFill>
                        <a:latin typeface="+mj-lt"/>
                        <a:ea typeface="Times New Roman"/>
                        <a:cs typeface="Times New Roman"/>
                      </a:endParaRPr>
                    </a:p>
                  </a:txBody>
                  <a:tcPr marL="66040" marR="6604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lgn="ctr">
                        <a:spcBef>
                          <a:spcPts val="0"/>
                        </a:spcBef>
                        <a:spcAft>
                          <a:spcPts val="0"/>
                        </a:spcAft>
                      </a:pPr>
                      <a:r>
                        <a:rPr lang="en-US" sz="1600" b="1" i="0" u="none" strike="noStrike" cap="none" dirty="0">
                          <a:solidFill>
                            <a:schemeClr val="bg1"/>
                          </a:solidFill>
                          <a:effectLst/>
                          <a:latin typeface="+mj-lt"/>
                          <a:ea typeface="+mn-ea"/>
                          <a:cs typeface="+mn-cs"/>
                          <a:sym typeface="Arial"/>
                        </a:rPr>
                        <a:t>Success measures</a:t>
                      </a:r>
                      <a:endParaRPr lang="en-US" sz="1600" b="1" dirty="0">
                        <a:solidFill>
                          <a:schemeClr val="bg1"/>
                        </a:solidFill>
                        <a:latin typeface="+mj-lt"/>
                        <a:ea typeface="Times New Roman"/>
                        <a:cs typeface="Times New Roman"/>
                      </a:endParaRPr>
                    </a:p>
                  </a:txBody>
                  <a:tcPr marL="66040" marR="6604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tc>
                  <a:txBody>
                    <a:bodyPr/>
                    <a:lstStyle>
                      <a:lvl1pPr marL="0" algn="l" defTabSz="914400" rtl="0" eaLnBrk="1" latinLnBrk="0" hangingPunct="1">
                        <a:defRPr lang="x-none" sz="1800" kern="1200">
                          <a:solidFill>
                            <a:schemeClr val="tx1"/>
                          </a:solidFill>
                          <a:latin typeface="Arial"/>
                        </a:defRPr>
                      </a:lvl1pPr>
                      <a:lvl2pPr marL="457200" algn="l" defTabSz="914400" rtl="0" eaLnBrk="1" latinLnBrk="0" hangingPunct="1">
                        <a:defRPr lang="x-none" sz="1800" kern="1200">
                          <a:solidFill>
                            <a:schemeClr val="tx1"/>
                          </a:solidFill>
                          <a:latin typeface="Arial"/>
                        </a:defRPr>
                      </a:lvl2pPr>
                      <a:lvl3pPr marL="914400" algn="l" defTabSz="914400" rtl="0" eaLnBrk="1" latinLnBrk="0" hangingPunct="1">
                        <a:defRPr lang="x-none" sz="1800" kern="1200">
                          <a:solidFill>
                            <a:schemeClr val="tx1"/>
                          </a:solidFill>
                          <a:latin typeface="Arial"/>
                        </a:defRPr>
                      </a:lvl3pPr>
                      <a:lvl4pPr marL="1371600" algn="l" defTabSz="914400" rtl="0" eaLnBrk="1" latinLnBrk="0" hangingPunct="1">
                        <a:defRPr lang="x-none" sz="1800" kern="1200">
                          <a:solidFill>
                            <a:schemeClr val="tx1"/>
                          </a:solidFill>
                          <a:latin typeface="Arial"/>
                        </a:defRPr>
                      </a:lvl4pPr>
                      <a:lvl5pPr marL="1828800" algn="l" defTabSz="914400" rtl="0" eaLnBrk="1" latinLnBrk="0" hangingPunct="1">
                        <a:defRPr lang="x-none" sz="1800" kern="1200">
                          <a:solidFill>
                            <a:schemeClr val="tx1"/>
                          </a:solidFill>
                          <a:latin typeface="Arial"/>
                        </a:defRPr>
                      </a:lvl5pPr>
                      <a:lvl6pPr marL="2286000" algn="l" defTabSz="914400" rtl="0" eaLnBrk="1" latinLnBrk="0" hangingPunct="1">
                        <a:defRPr lang="x-none" sz="1800" kern="1200">
                          <a:solidFill>
                            <a:schemeClr val="tx1"/>
                          </a:solidFill>
                          <a:latin typeface="Arial"/>
                        </a:defRPr>
                      </a:lvl6pPr>
                      <a:lvl7pPr marL="2743200" algn="l" defTabSz="914400" rtl="0" eaLnBrk="1" latinLnBrk="0" hangingPunct="1">
                        <a:defRPr lang="x-none" sz="1800" kern="1200">
                          <a:solidFill>
                            <a:schemeClr val="tx1"/>
                          </a:solidFill>
                          <a:latin typeface="Arial"/>
                        </a:defRPr>
                      </a:lvl7pPr>
                      <a:lvl8pPr marL="3200400" algn="l" defTabSz="914400" rtl="0" eaLnBrk="1" latinLnBrk="0" hangingPunct="1">
                        <a:defRPr lang="x-none" sz="1800" kern="1200">
                          <a:solidFill>
                            <a:schemeClr val="tx1"/>
                          </a:solidFill>
                          <a:latin typeface="Arial"/>
                        </a:defRPr>
                      </a:lvl8pPr>
                      <a:lvl9pPr marL="3657600" algn="l" defTabSz="914400" rtl="0" eaLnBrk="1" latinLnBrk="0" hangingPunct="1">
                        <a:defRPr lang="x-none" sz="1800" kern="1200">
                          <a:solidFill>
                            <a:schemeClr val="tx1"/>
                          </a:solidFill>
                          <a:latin typeface="Arial"/>
                        </a:defRPr>
                      </a:lvl9pPr>
                    </a:lstStyle>
                    <a:p>
                      <a:pPr marL="0" marR="0" algn="ctr">
                        <a:spcBef>
                          <a:spcPts val="0"/>
                        </a:spcBef>
                        <a:spcAft>
                          <a:spcPts val="0"/>
                        </a:spcAft>
                      </a:pPr>
                      <a:r>
                        <a:rPr lang="en-US" sz="1600" b="1" dirty="0">
                          <a:solidFill>
                            <a:schemeClr val="bg1"/>
                          </a:solidFill>
                          <a:latin typeface="+mj-lt"/>
                          <a:ea typeface="Times New Roman"/>
                          <a:cs typeface="Arial"/>
                        </a:rPr>
                        <a:t>Target Date Completion</a:t>
                      </a:r>
                      <a:endParaRPr lang="en-US" sz="1600" b="1" dirty="0">
                        <a:solidFill>
                          <a:schemeClr val="bg1"/>
                        </a:solidFill>
                        <a:latin typeface="+mj-lt"/>
                        <a:ea typeface="Times New Roman"/>
                        <a:cs typeface="Times New Roman"/>
                      </a:endParaRPr>
                    </a:p>
                  </a:txBody>
                  <a:tcPr marL="66040" marR="66040" marT="0" marB="0" anchor="ctr">
                    <a:lnL>
                      <a:noFill/>
                    </a:lnL>
                    <a:lnR>
                      <a:noFill/>
                    </a:lnR>
                    <a:lnT>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2A6EBB"/>
                    </a:solidFill>
                  </a:tcPr>
                </a:tc>
                <a:extLst>
                  <a:ext uri="{0D108BD9-81ED-4DB2-BD59-A6C34878D82A}">
                    <a16:rowId xmlns:a16="http://schemas.microsoft.com/office/drawing/2014/main" val="10000"/>
                  </a:ext>
                </a:extLst>
              </a:tr>
              <a:tr h="4672369">
                <a:tc>
                  <a:txBody>
                    <a:bodyPr/>
                    <a:lstStyle>
                      <a:lvl1pPr marL="0" algn="l" defTabSz="914400" rtl="0" eaLnBrk="1" latinLnBrk="0" hangingPunct="1">
                        <a:defRPr lang="x-none" sz="1800" kern="1200">
                          <a:solidFill>
                            <a:schemeClr val="tx1"/>
                          </a:solidFill>
                          <a:latin typeface="Arial"/>
                        </a:defRPr>
                      </a:lvl1pPr>
                      <a:lvl2pPr marL="457200" algn="l" defTabSz="914400" rtl="0" eaLnBrk="1" latinLnBrk="0" hangingPunct="1">
                        <a:defRPr lang="x-none" sz="1800" kern="1200">
                          <a:solidFill>
                            <a:schemeClr val="tx1"/>
                          </a:solidFill>
                          <a:latin typeface="Arial"/>
                        </a:defRPr>
                      </a:lvl2pPr>
                      <a:lvl3pPr marL="914400" algn="l" defTabSz="914400" rtl="0" eaLnBrk="1" latinLnBrk="0" hangingPunct="1">
                        <a:defRPr lang="x-none" sz="1800" kern="1200">
                          <a:solidFill>
                            <a:schemeClr val="tx1"/>
                          </a:solidFill>
                          <a:latin typeface="Arial"/>
                        </a:defRPr>
                      </a:lvl3pPr>
                      <a:lvl4pPr marL="1371600" algn="l" defTabSz="914400" rtl="0" eaLnBrk="1" latinLnBrk="0" hangingPunct="1">
                        <a:defRPr lang="x-none" sz="1800" kern="1200">
                          <a:solidFill>
                            <a:schemeClr val="tx1"/>
                          </a:solidFill>
                          <a:latin typeface="Arial"/>
                        </a:defRPr>
                      </a:lvl4pPr>
                      <a:lvl5pPr marL="1828800" algn="l" defTabSz="914400" rtl="0" eaLnBrk="1" latinLnBrk="0" hangingPunct="1">
                        <a:defRPr lang="x-none" sz="1800" kern="1200">
                          <a:solidFill>
                            <a:schemeClr val="tx1"/>
                          </a:solidFill>
                          <a:latin typeface="Arial"/>
                        </a:defRPr>
                      </a:lvl5pPr>
                      <a:lvl6pPr marL="2286000" algn="l" defTabSz="914400" rtl="0" eaLnBrk="1" latinLnBrk="0" hangingPunct="1">
                        <a:defRPr lang="x-none" sz="1800" kern="1200">
                          <a:solidFill>
                            <a:schemeClr val="tx1"/>
                          </a:solidFill>
                          <a:latin typeface="Arial"/>
                        </a:defRPr>
                      </a:lvl6pPr>
                      <a:lvl7pPr marL="2743200" algn="l" defTabSz="914400" rtl="0" eaLnBrk="1" latinLnBrk="0" hangingPunct="1">
                        <a:defRPr lang="x-none" sz="1800" kern="1200">
                          <a:solidFill>
                            <a:schemeClr val="tx1"/>
                          </a:solidFill>
                          <a:latin typeface="Arial"/>
                        </a:defRPr>
                      </a:lvl7pPr>
                      <a:lvl8pPr marL="3200400" algn="l" defTabSz="914400" rtl="0" eaLnBrk="1" latinLnBrk="0" hangingPunct="1">
                        <a:defRPr lang="x-none" sz="1800" kern="1200">
                          <a:solidFill>
                            <a:schemeClr val="tx1"/>
                          </a:solidFill>
                          <a:latin typeface="Arial"/>
                        </a:defRPr>
                      </a:lvl8pPr>
                      <a:lvl9pPr marL="3657600" algn="l" defTabSz="914400" rtl="0" eaLnBrk="1" latinLnBrk="0" hangingPunct="1">
                        <a:defRPr lang="x-none" sz="1800" kern="1200">
                          <a:solidFill>
                            <a:schemeClr val="tx1"/>
                          </a:solidFill>
                          <a:latin typeface="Arial"/>
                        </a:defRPr>
                      </a:lvl9pPr>
                    </a:lstStyle>
                    <a:p>
                      <a:pPr marL="0" marR="0" indent="0">
                        <a:spcBef>
                          <a:spcPts val="0"/>
                        </a:spcBef>
                        <a:spcAft>
                          <a:spcPts val="0"/>
                        </a:spcAft>
                        <a:buFont typeface="Wingdings" panose="05000000000000000000" pitchFamily="2" charset="2"/>
                        <a:buNone/>
                      </a:pPr>
                      <a:r>
                        <a:rPr lang="en-US" sz="1600" b="1" i="0" u="none" strike="noStrike" kern="1200" cap="none" dirty="0">
                          <a:solidFill>
                            <a:schemeClr val="tx1">
                              <a:lumMod val="75000"/>
                              <a:lumOff val="25000"/>
                            </a:schemeClr>
                          </a:solidFill>
                          <a:latin typeface="+mj-lt"/>
                          <a:ea typeface="Times New Roman"/>
                          <a:cs typeface="Arial"/>
                          <a:sym typeface="Arial"/>
                        </a:rPr>
                        <a:t>Drive a culture of innovation in my team to enhance our customer centric approach</a:t>
                      </a:r>
                      <a:endParaRPr lang="en-GB" sz="1600" b="1" i="0" kern="1200" dirty="0">
                        <a:solidFill>
                          <a:schemeClr val="tx1">
                            <a:lumMod val="75000"/>
                            <a:lumOff val="25000"/>
                          </a:schemeClr>
                        </a:solidFill>
                        <a:latin typeface="+mj-lt"/>
                        <a:ea typeface="Times New Roman"/>
                        <a:cs typeface="Arial"/>
                      </a:endParaRPr>
                    </a:p>
                  </a:txBody>
                  <a:tcPr marL="66040" marR="66040" marT="0" marB="0">
                    <a:lnL w="12700" cap="flat" cmpd="sng" algn="ctr">
                      <a:solidFill>
                        <a:srgbClr val="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lvl="0" indent="0" algn="l" defTabSz="913598" rtl="0" eaLnBrk="1" fontAlgn="auto" latinLnBrk="0" hangingPunct="1">
                        <a:lnSpc>
                          <a:spcPct val="100000"/>
                        </a:lnSpc>
                        <a:spcBef>
                          <a:spcPts val="0"/>
                        </a:spcBef>
                        <a:spcAft>
                          <a:spcPts val="0"/>
                        </a:spcAft>
                        <a:buClrTx/>
                        <a:buSzTx/>
                        <a:buFont typeface="+mj-lt"/>
                        <a:buNone/>
                        <a:tabLst/>
                        <a:defRPr/>
                      </a:pPr>
                      <a:r>
                        <a:rPr lang="en-US" sz="1600" i="1" kern="1200" dirty="0">
                          <a:solidFill>
                            <a:schemeClr val="tx1">
                              <a:lumMod val="75000"/>
                              <a:lumOff val="25000"/>
                            </a:schemeClr>
                          </a:solidFill>
                          <a:latin typeface="+mj-lt"/>
                          <a:ea typeface="Times New Roman"/>
                          <a:cs typeface="Arial"/>
                        </a:rPr>
                        <a:t>Innovation &amp; Engagement </a:t>
                      </a:r>
                    </a:p>
                  </a:txBody>
                  <a:tcPr marL="66040" marR="6604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228600" marR="0" indent="-228600">
                        <a:spcBef>
                          <a:spcPts val="0"/>
                        </a:spcBef>
                        <a:spcAft>
                          <a:spcPts val="0"/>
                        </a:spcAft>
                        <a:buFont typeface="+mj-lt"/>
                        <a:buAutoNum type="alphaLcParenR"/>
                      </a:pPr>
                      <a:r>
                        <a:rPr lang="en-US" sz="1600" b="0" i="0" u="none" strike="noStrike" kern="1200" cap="none" dirty="0">
                          <a:solidFill>
                            <a:schemeClr val="tx1">
                              <a:lumMod val="75000"/>
                              <a:lumOff val="25000"/>
                            </a:schemeClr>
                          </a:solidFill>
                          <a:latin typeface="+mj-lt"/>
                          <a:ea typeface="Times New Roman"/>
                          <a:cs typeface="Arial"/>
                          <a:sym typeface="Arial"/>
                        </a:rPr>
                        <a:t>Set up monthly innovation sessions to discuss new ideas with the team you lead.</a:t>
                      </a:r>
                    </a:p>
                    <a:p>
                      <a:pPr marL="228600" marR="0" indent="-228600">
                        <a:spcBef>
                          <a:spcPts val="0"/>
                        </a:spcBef>
                        <a:spcAft>
                          <a:spcPts val="0"/>
                        </a:spcAft>
                        <a:buFont typeface="+mj-lt"/>
                        <a:buAutoNum type="alphaLcParenR"/>
                      </a:pPr>
                      <a:endParaRPr lang="en-US" sz="1600" b="0" i="0" u="none" strike="noStrike" kern="1200" cap="none" dirty="0">
                        <a:solidFill>
                          <a:schemeClr val="tx1">
                            <a:lumMod val="75000"/>
                            <a:lumOff val="25000"/>
                          </a:schemeClr>
                        </a:solidFill>
                        <a:latin typeface="+mj-lt"/>
                        <a:ea typeface="Times New Roman"/>
                        <a:cs typeface="Arial"/>
                        <a:sym typeface="Arial"/>
                      </a:endParaRPr>
                    </a:p>
                    <a:p>
                      <a:pPr marL="228600" marR="0" indent="-228600">
                        <a:spcBef>
                          <a:spcPts val="0"/>
                        </a:spcBef>
                        <a:spcAft>
                          <a:spcPts val="0"/>
                        </a:spcAft>
                        <a:buFont typeface="+mj-lt"/>
                        <a:buAutoNum type="alphaLcParenR"/>
                      </a:pPr>
                      <a:r>
                        <a:rPr lang="en-US" sz="1600" b="0" i="0" u="none" strike="noStrike" kern="1200" cap="none" dirty="0">
                          <a:solidFill>
                            <a:schemeClr val="tx1">
                              <a:lumMod val="75000"/>
                              <a:lumOff val="25000"/>
                            </a:schemeClr>
                          </a:solidFill>
                          <a:latin typeface="+mj-lt"/>
                          <a:ea typeface="Times New Roman"/>
                          <a:cs typeface="Arial"/>
                          <a:sym typeface="Arial"/>
                        </a:rPr>
                        <a:t>Read about tools and techniques to facilitate design thinking sessions</a:t>
                      </a:r>
                    </a:p>
                    <a:p>
                      <a:pPr marL="228600" marR="0" indent="-228600">
                        <a:spcBef>
                          <a:spcPts val="0"/>
                        </a:spcBef>
                        <a:spcAft>
                          <a:spcPts val="0"/>
                        </a:spcAft>
                        <a:buFont typeface="+mj-lt"/>
                        <a:buAutoNum type="alphaLcParenR"/>
                      </a:pPr>
                      <a:endParaRPr lang="en-US" sz="1600" b="0" i="0" u="none" strike="noStrike" kern="1200" cap="none" dirty="0">
                        <a:solidFill>
                          <a:schemeClr val="tx1">
                            <a:lumMod val="75000"/>
                            <a:lumOff val="25000"/>
                          </a:schemeClr>
                        </a:solidFill>
                        <a:latin typeface="+mj-lt"/>
                        <a:ea typeface="Times New Roman"/>
                        <a:cs typeface="Arial"/>
                        <a:sym typeface="Arial"/>
                      </a:endParaRPr>
                    </a:p>
                    <a:p>
                      <a:pPr marL="228600" marR="0" indent="-228600">
                        <a:spcBef>
                          <a:spcPts val="0"/>
                        </a:spcBef>
                        <a:spcAft>
                          <a:spcPts val="0"/>
                        </a:spcAft>
                        <a:buFont typeface="+mj-lt"/>
                        <a:buAutoNum type="alphaLcParenR"/>
                      </a:pPr>
                      <a:r>
                        <a:rPr lang="en-US" sz="1600" b="0" i="0" u="none" strike="noStrike" kern="1200" cap="none" dirty="0">
                          <a:solidFill>
                            <a:schemeClr val="tx1">
                              <a:lumMod val="75000"/>
                              <a:lumOff val="25000"/>
                            </a:schemeClr>
                          </a:solidFill>
                          <a:latin typeface="+mj-lt"/>
                          <a:ea typeface="Times New Roman"/>
                          <a:cs typeface="Arial"/>
                          <a:sym typeface="Arial"/>
                        </a:rPr>
                        <a:t>Solicit</a:t>
                      </a:r>
                      <a:r>
                        <a:rPr lang="en-US" sz="1600" b="0" i="0" u="none" strike="noStrike" kern="1200" cap="none" baseline="0" dirty="0">
                          <a:solidFill>
                            <a:schemeClr val="tx1">
                              <a:lumMod val="75000"/>
                              <a:lumOff val="25000"/>
                            </a:schemeClr>
                          </a:solidFill>
                          <a:latin typeface="+mj-lt"/>
                          <a:ea typeface="Times New Roman"/>
                          <a:cs typeface="Arial"/>
                          <a:sym typeface="Arial"/>
                        </a:rPr>
                        <a:t> input from multiple sources, including your juniors, before making a decision.</a:t>
                      </a:r>
                      <a:endParaRPr lang="en-US" sz="1600" b="0" i="0" u="none" strike="noStrike" kern="1200" cap="none" dirty="0">
                        <a:solidFill>
                          <a:schemeClr val="tx1">
                            <a:lumMod val="75000"/>
                            <a:lumOff val="25000"/>
                          </a:schemeClr>
                        </a:solidFill>
                        <a:latin typeface="+mj-lt"/>
                        <a:ea typeface="Times New Roman"/>
                        <a:cs typeface="Arial"/>
                        <a:sym typeface="Arial"/>
                      </a:endParaRPr>
                    </a:p>
                    <a:p>
                      <a:pPr marL="0" marR="0" indent="0" algn="l" defTabSz="913598" rtl="0" eaLnBrk="1" fontAlgn="auto" latinLnBrk="0" hangingPunct="1">
                        <a:lnSpc>
                          <a:spcPct val="100000"/>
                        </a:lnSpc>
                        <a:spcBef>
                          <a:spcPts val="0"/>
                        </a:spcBef>
                        <a:spcAft>
                          <a:spcPts val="0"/>
                        </a:spcAft>
                        <a:buClrTx/>
                        <a:buSzTx/>
                        <a:buFontTx/>
                        <a:buNone/>
                        <a:tabLst/>
                        <a:defRPr/>
                      </a:pPr>
                      <a:endParaRPr lang="en-US" sz="1600" i="0" kern="1200" dirty="0">
                        <a:solidFill>
                          <a:schemeClr val="tx1">
                            <a:lumMod val="75000"/>
                            <a:lumOff val="25000"/>
                          </a:schemeClr>
                        </a:solidFill>
                        <a:latin typeface="+mj-lt"/>
                        <a:ea typeface="Times New Roman"/>
                        <a:cs typeface="Arial" panose="020B0604020202020204" pitchFamily="34" charset="0"/>
                      </a:endParaRPr>
                    </a:p>
                  </a:txBody>
                  <a:tcPr marL="66040" marR="6604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a:spcBef>
                          <a:spcPts val="0"/>
                        </a:spcBef>
                        <a:spcAft>
                          <a:spcPts val="0"/>
                        </a:spcAft>
                      </a:pPr>
                      <a:r>
                        <a:rPr lang="en-US" sz="1600" b="0" i="0" u="none" strike="noStrike" kern="1200" cap="none" dirty="0">
                          <a:solidFill>
                            <a:schemeClr val="tx1">
                              <a:lumMod val="75000"/>
                              <a:lumOff val="25000"/>
                            </a:schemeClr>
                          </a:solidFill>
                          <a:latin typeface="+mj-lt"/>
                          <a:ea typeface="Times New Roman"/>
                          <a:cs typeface="Times New Roman"/>
                          <a:sym typeface="Arial"/>
                        </a:rPr>
                        <a:t>Provide coaching on how to drive team innovation.</a:t>
                      </a:r>
                    </a:p>
                  </a:txBody>
                  <a:tcPr marL="66040" marR="6604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32962" rtl="0" eaLnBrk="1" latinLnBrk="0" hangingPunct="1">
                        <a:defRPr lang="x-none" sz="1837" kern="1200">
                          <a:solidFill>
                            <a:schemeClr val="tx1"/>
                          </a:solidFill>
                          <a:latin typeface="Arial"/>
                        </a:defRPr>
                      </a:lvl1pPr>
                      <a:lvl2pPr marL="466481" algn="l" defTabSz="932962" rtl="0" eaLnBrk="1" latinLnBrk="0" hangingPunct="1">
                        <a:defRPr lang="x-none" sz="1837" kern="1200">
                          <a:solidFill>
                            <a:schemeClr val="tx1"/>
                          </a:solidFill>
                          <a:latin typeface="Arial"/>
                        </a:defRPr>
                      </a:lvl2pPr>
                      <a:lvl3pPr marL="932962" algn="l" defTabSz="932962" rtl="0" eaLnBrk="1" latinLnBrk="0" hangingPunct="1">
                        <a:defRPr lang="x-none" sz="1837" kern="1200">
                          <a:solidFill>
                            <a:schemeClr val="tx1"/>
                          </a:solidFill>
                          <a:latin typeface="Arial"/>
                        </a:defRPr>
                      </a:lvl3pPr>
                      <a:lvl4pPr marL="1399443" algn="l" defTabSz="932962" rtl="0" eaLnBrk="1" latinLnBrk="0" hangingPunct="1">
                        <a:defRPr lang="x-none" sz="1837" kern="1200">
                          <a:solidFill>
                            <a:schemeClr val="tx1"/>
                          </a:solidFill>
                          <a:latin typeface="Arial"/>
                        </a:defRPr>
                      </a:lvl4pPr>
                      <a:lvl5pPr marL="1865925" algn="l" defTabSz="932962" rtl="0" eaLnBrk="1" latinLnBrk="0" hangingPunct="1">
                        <a:defRPr lang="x-none" sz="1837" kern="1200">
                          <a:solidFill>
                            <a:schemeClr val="tx1"/>
                          </a:solidFill>
                          <a:latin typeface="Arial"/>
                        </a:defRPr>
                      </a:lvl5pPr>
                      <a:lvl6pPr marL="2332406" algn="l" defTabSz="932962" rtl="0" eaLnBrk="1" latinLnBrk="0" hangingPunct="1">
                        <a:defRPr lang="x-none" sz="1837" kern="1200">
                          <a:solidFill>
                            <a:schemeClr val="tx1"/>
                          </a:solidFill>
                          <a:latin typeface="Arial"/>
                        </a:defRPr>
                      </a:lvl6pPr>
                      <a:lvl7pPr marL="2798887" algn="l" defTabSz="932962" rtl="0" eaLnBrk="1" latinLnBrk="0" hangingPunct="1">
                        <a:defRPr lang="x-none" sz="1837" kern="1200">
                          <a:solidFill>
                            <a:schemeClr val="tx1"/>
                          </a:solidFill>
                          <a:latin typeface="Arial"/>
                        </a:defRPr>
                      </a:lvl7pPr>
                      <a:lvl8pPr marL="3265368" algn="l" defTabSz="932962" rtl="0" eaLnBrk="1" latinLnBrk="0" hangingPunct="1">
                        <a:defRPr lang="x-none" sz="1837" kern="1200">
                          <a:solidFill>
                            <a:schemeClr val="tx1"/>
                          </a:solidFill>
                          <a:latin typeface="Arial"/>
                        </a:defRPr>
                      </a:lvl8pPr>
                      <a:lvl9pPr marL="3731849" algn="l" defTabSz="932962" rtl="0" eaLnBrk="1" latinLnBrk="0" hangingPunct="1">
                        <a:defRPr lang="x-none" sz="1837" kern="1200">
                          <a:solidFill>
                            <a:schemeClr val="tx1"/>
                          </a:solidFill>
                          <a:latin typeface="Arial"/>
                        </a:defRPr>
                      </a:lvl9pPr>
                    </a:lstStyle>
                    <a:p>
                      <a:pPr marL="0" marR="0" lvl="0" indent="0" algn="l" defTabSz="913598" rtl="0" eaLnBrk="1" fontAlgn="auto" latinLnBrk="0" hangingPunct="1">
                        <a:lnSpc>
                          <a:spcPct val="100000"/>
                        </a:lnSpc>
                        <a:spcBef>
                          <a:spcPts val="0"/>
                        </a:spcBef>
                        <a:spcAft>
                          <a:spcPts val="0"/>
                        </a:spcAft>
                        <a:buClrTx/>
                        <a:buSzTx/>
                        <a:buFontTx/>
                        <a:buNone/>
                        <a:tabLst/>
                        <a:defRPr/>
                      </a:pPr>
                      <a:r>
                        <a:rPr lang="en-US" sz="1600" b="0" i="0" u="none" strike="noStrike" cap="none" dirty="0">
                          <a:solidFill>
                            <a:schemeClr val="tx1">
                              <a:lumMod val="75000"/>
                              <a:lumOff val="25000"/>
                            </a:schemeClr>
                          </a:solidFill>
                          <a:latin typeface="+mj-lt"/>
                          <a:ea typeface="Times New Roman"/>
                          <a:cs typeface="Times New Roman"/>
                          <a:sym typeface="Arial"/>
                        </a:rPr>
                        <a:t>Engagement Survey (culture question)</a:t>
                      </a:r>
                      <a:endParaRPr lang="en-US" sz="1600" b="0" i="0" u="none" strike="noStrike" cap="none" baseline="0" dirty="0">
                        <a:solidFill>
                          <a:schemeClr val="tx1">
                            <a:lumMod val="75000"/>
                            <a:lumOff val="25000"/>
                          </a:schemeClr>
                        </a:solidFill>
                        <a:latin typeface="+mj-lt"/>
                        <a:ea typeface="Times New Roman"/>
                        <a:cs typeface="Times New Roman"/>
                        <a:sym typeface="Arial"/>
                      </a:endParaRPr>
                    </a:p>
                    <a:p>
                      <a:pPr marL="0" marR="0" indent="0" algn="l" defTabSz="913598" rtl="0" eaLnBrk="1" fontAlgn="auto" latinLnBrk="0" hangingPunct="1">
                        <a:lnSpc>
                          <a:spcPct val="100000"/>
                        </a:lnSpc>
                        <a:spcBef>
                          <a:spcPts val="0"/>
                        </a:spcBef>
                        <a:spcAft>
                          <a:spcPts val="0"/>
                        </a:spcAft>
                        <a:buClrTx/>
                        <a:buSzTx/>
                        <a:buFontTx/>
                        <a:buNone/>
                        <a:tabLst/>
                        <a:defRPr/>
                      </a:pPr>
                      <a:endParaRPr lang="en-US" sz="1600" i="0" kern="1200" dirty="0">
                        <a:solidFill>
                          <a:schemeClr val="tx1">
                            <a:lumMod val="75000"/>
                            <a:lumOff val="25000"/>
                          </a:schemeClr>
                        </a:solidFill>
                        <a:latin typeface="+mj-lt"/>
                        <a:ea typeface="Times New Roman"/>
                        <a:cs typeface="Arial" panose="020B0604020202020204" pitchFamily="34" charset="0"/>
                      </a:endParaRPr>
                    </a:p>
                  </a:txBody>
                  <a:tcPr marL="66040" marR="6604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lang="x-none" sz="1800" kern="1200">
                          <a:solidFill>
                            <a:schemeClr val="tx1"/>
                          </a:solidFill>
                          <a:latin typeface="Arial"/>
                        </a:defRPr>
                      </a:lvl1pPr>
                      <a:lvl2pPr marL="457200" algn="l" defTabSz="914400" rtl="0" eaLnBrk="1" latinLnBrk="0" hangingPunct="1">
                        <a:defRPr lang="x-none" sz="1800" kern="1200">
                          <a:solidFill>
                            <a:schemeClr val="tx1"/>
                          </a:solidFill>
                          <a:latin typeface="Arial"/>
                        </a:defRPr>
                      </a:lvl2pPr>
                      <a:lvl3pPr marL="914400" algn="l" defTabSz="914400" rtl="0" eaLnBrk="1" latinLnBrk="0" hangingPunct="1">
                        <a:defRPr lang="x-none" sz="1800" kern="1200">
                          <a:solidFill>
                            <a:schemeClr val="tx1"/>
                          </a:solidFill>
                          <a:latin typeface="Arial"/>
                        </a:defRPr>
                      </a:lvl3pPr>
                      <a:lvl4pPr marL="1371600" algn="l" defTabSz="914400" rtl="0" eaLnBrk="1" latinLnBrk="0" hangingPunct="1">
                        <a:defRPr lang="x-none" sz="1800" kern="1200">
                          <a:solidFill>
                            <a:schemeClr val="tx1"/>
                          </a:solidFill>
                          <a:latin typeface="Arial"/>
                        </a:defRPr>
                      </a:lvl4pPr>
                      <a:lvl5pPr marL="1828800" algn="l" defTabSz="914400" rtl="0" eaLnBrk="1" latinLnBrk="0" hangingPunct="1">
                        <a:defRPr lang="x-none" sz="1800" kern="1200">
                          <a:solidFill>
                            <a:schemeClr val="tx1"/>
                          </a:solidFill>
                          <a:latin typeface="Arial"/>
                        </a:defRPr>
                      </a:lvl5pPr>
                      <a:lvl6pPr marL="2286000" algn="l" defTabSz="914400" rtl="0" eaLnBrk="1" latinLnBrk="0" hangingPunct="1">
                        <a:defRPr lang="x-none" sz="1800" kern="1200">
                          <a:solidFill>
                            <a:schemeClr val="tx1"/>
                          </a:solidFill>
                          <a:latin typeface="Arial"/>
                        </a:defRPr>
                      </a:lvl6pPr>
                      <a:lvl7pPr marL="2743200" algn="l" defTabSz="914400" rtl="0" eaLnBrk="1" latinLnBrk="0" hangingPunct="1">
                        <a:defRPr lang="x-none" sz="1800" kern="1200">
                          <a:solidFill>
                            <a:schemeClr val="tx1"/>
                          </a:solidFill>
                          <a:latin typeface="Arial"/>
                        </a:defRPr>
                      </a:lvl7pPr>
                      <a:lvl8pPr marL="3200400" algn="l" defTabSz="914400" rtl="0" eaLnBrk="1" latinLnBrk="0" hangingPunct="1">
                        <a:defRPr lang="x-none" sz="1800" kern="1200">
                          <a:solidFill>
                            <a:schemeClr val="tx1"/>
                          </a:solidFill>
                          <a:latin typeface="Arial"/>
                        </a:defRPr>
                      </a:lvl8pPr>
                      <a:lvl9pPr marL="3657600" algn="l" defTabSz="914400" rtl="0" eaLnBrk="1" latinLnBrk="0" hangingPunct="1">
                        <a:defRPr lang="x-none" sz="1800" kern="1200">
                          <a:solidFill>
                            <a:schemeClr val="tx1"/>
                          </a:solidFill>
                          <a:latin typeface="Arial"/>
                        </a:defRPr>
                      </a:lvl9pPr>
                    </a:lstStyle>
                    <a:p>
                      <a:pPr marL="0" marR="0" algn="ctr">
                        <a:spcBef>
                          <a:spcPts val="0"/>
                        </a:spcBef>
                        <a:spcAft>
                          <a:spcPts val="0"/>
                        </a:spcAft>
                      </a:pPr>
                      <a:endParaRPr lang="en-US" sz="1600" i="0" dirty="0">
                        <a:solidFill>
                          <a:schemeClr val="tx1">
                            <a:lumMod val="75000"/>
                            <a:lumOff val="25000"/>
                          </a:schemeClr>
                        </a:solidFill>
                        <a:latin typeface="+mj-lt"/>
                        <a:ea typeface="Times New Roman"/>
                        <a:cs typeface="Arial"/>
                      </a:endParaRPr>
                    </a:p>
                    <a:p>
                      <a:pPr marL="0" marR="0" algn="ctr">
                        <a:spcBef>
                          <a:spcPts val="0"/>
                        </a:spcBef>
                        <a:spcAft>
                          <a:spcPts val="0"/>
                        </a:spcAft>
                      </a:pPr>
                      <a:r>
                        <a:rPr lang="en-US" sz="1600" i="0" dirty="0">
                          <a:solidFill>
                            <a:schemeClr val="tx1">
                              <a:lumMod val="75000"/>
                              <a:lumOff val="25000"/>
                            </a:schemeClr>
                          </a:solidFill>
                          <a:latin typeface="+mj-lt"/>
                          <a:ea typeface="Times New Roman"/>
                          <a:cs typeface="Times New Roman"/>
                        </a:rPr>
                        <a:t>July 2022</a:t>
                      </a:r>
                      <a:endParaRPr lang="en-US" sz="1600" i="0" dirty="0">
                        <a:solidFill>
                          <a:schemeClr val="tx1">
                            <a:lumMod val="75000"/>
                            <a:lumOff val="25000"/>
                          </a:schemeClr>
                        </a:solidFill>
                        <a:latin typeface="+mj-lt"/>
                        <a:ea typeface="Times New Roman"/>
                        <a:cs typeface="Arial"/>
                      </a:endParaRPr>
                    </a:p>
                  </a:txBody>
                  <a:tcPr marL="66040" marR="6604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3" name="Title 1">
            <a:extLst>
              <a:ext uri="{FF2B5EF4-FFF2-40B4-BE49-F238E27FC236}">
                <a16:creationId xmlns:a16="http://schemas.microsoft.com/office/drawing/2014/main" id="{723F6395-EA56-D4FB-14E9-FCD6D2A2A467}"/>
              </a:ext>
            </a:extLst>
          </p:cNvPr>
          <p:cNvSpPr txBox="1">
            <a:spLocks/>
          </p:cNvSpPr>
          <p:nvPr/>
        </p:nvSpPr>
        <p:spPr>
          <a:xfrm>
            <a:off x="164147" y="234865"/>
            <a:ext cx="11725484" cy="369332"/>
          </a:xfrm>
          <a:prstGeom prst="rect">
            <a:avLst/>
          </a:prstGeom>
        </p:spPr>
        <p:txBody>
          <a:bodyPr/>
          <a:lst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2400" b="1" kern="0" dirty="0"/>
              <a:t>Individual development goal examples</a:t>
            </a:r>
          </a:p>
        </p:txBody>
      </p:sp>
    </p:spTree>
    <p:extLst>
      <p:ext uri="{BB962C8B-B14F-4D97-AF65-F5344CB8AC3E}">
        <p14:creationId xmlns:p14="http://schemas.microsoft.com/office/powerpoint/2010/main" val="35216588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79A08E-90E5-64A9-BC12-842D84625377}"/>
              </a:ext>
            </a:extLst>
          </p:cNvPr>
          <p:cNvSpPr txBox="1"/>
          <p:nvPr/>
        </p:nvSpPr>
        <p:spPr>
          <a:xfrm>
            <a:off x="305167" y="1019222"/>
            <a:ext cx="11443443" cy="5838778"/>
          </a:xfrm>
          <a:prstGeom prst="rect">
            <a:avLst/>
          </a:prstGeom>
          <a:noFill/>
        </p:spPr>
        <p:txBody>
          <a:bodyPr wrap="square" rtlCol="0">
            <a:spAutoFit/>
          </a:bodyPr>
          <a:lstStyle/>
          <a:p>
            <a:pPr marL="380990" indent="-380990" defTabSz="1219170">
              <a:buClr>
                <a:schemeClr val="tx2"/>
              </a:buClr>
              <a:buSzPct val="100000"/>
              <a:buFont typeface="Wingdings" panose="05000000000000000000" pitchFamily="2" charset="2"/>
              <a:buChar char="Ø"/>
            </a:pPr>
            <a:r>
              <a:rPr lang="en-US" sz="1867" kern="0" dirty="0">
                <a:cs typeface="Arial" panose="020B0604020202020204" pitchFamily="34" charset="0"/>
                <a:sym typeface="Arial"/>
              </a:rPr>
              <a:t>Should be built of factual data and observations, based on the best opportunities to bring about growth.</a:t>
            </a:r>
          </a:p>
          <a:p>
            <a:pPr marL="380990" indent="-380990" defTabSz="1219170">
              <a:buClr>
                <a:schemeClr val="tx2"/>
              </a:buClr>
              <a:buSzPct val="100000"/>
              <a:buFont typeface="Wingdings" panose="05000000000000000000" pitchFamily="2" charset="2"/>
              <a:buChar char="Ø"/>
            </a:pPr>
            <a:endParaRPr lang="en-US" sz="1867" kern="0" dirty="0">
              <a:cs typeface="Arial" panose="020B0604020202020204" pitchFamily="34" charset="0"/>
              <a:sym typeface="Arial"/>
            </a:endParaRPr>
          </a:p>
          <a:p>
            <a:pPr marL="380990" indent="-380990" defTabSz="1219170">
              <a:buClr>
                <a:schemeClr val="tx2"/>
              </a:buClr>
              <a:buSzPct val="100000"/>
              <a:buFont typeface="Wingdings" panose="05000000000000000000" pitchFamily="2" charset="2"/>
              <a:buChar char="Ø"/>
            </a:pPr>
            <a:r>
              <a:rPr lang="en-US" sz="1867" kern="0" dirty="0">
                <a:cs typeface="Arial" panose="020B0604020202020204" pitchFamily="34" charset="0"/>
                <a:sym typeface="Arial"/>
              </a:rPr>
              <a:t>Should be relevant to their individual performance and career aspirations.</a:t>
            </a:r>
          </a:p>
          <a:p>
            <a:pPr marL="380990" indent="-380990" defTabSz="1219170">
              <a:buClr>
                <a:schemeClr val="tx2"/>
              </a:buClr>
              <a:buSzPct val="100000"/>
              <a:buFont typeface="Wingdings" panose="05000000000000000000" pitchFamily="2" charset="2"/>
              <a:buChar char="Ø"/>
            </a:pPr>
            <a:endParaRPr lang="en-US" sz="1867" kern="0" dirty="0">
              <a:cs typeface="Arial" panose="020B0604020202020204" pitchFamily="34" charset="0"/>
              <a:sym typeface="Arial"/>
            </a:endParaRPr>
          </a:p>
          <a:p>
            <a:pPr marL="380990" indent="-380990" defTabSz="1219170">
              <a:buClr>
                <a:schemeClr val="tx2"/>
              </a:buClr>
              <a:buSzPct val="100000"/>
              <a:buFont typeface="Wingdings" panose="05000000000000000000" pitchFamily="2" charset="2"/>
              <a:buChar char="Ø"/>
            </a:pPr>
            <a:r>
              <a:rPr lang="en-US" sz="1867" kern="0" dirty="0">
                <a:cs typeface="Arial"/>
                <a:sym typeface="Arial"/>
              </a:rPr>
              <a:t>Should be SMART – Specific, Measurable, Achievable, Realistic and Time bound.</a:t>
            </a:r>
          </a:p>
          <a:p>
            <a:pPr marL="380990" indent="-380990" defTabSz="1219170">
              <a:buClr>
                <a:schemeClr val="tx2"/>
              </a:buClr>
              <a:buSzPct val="100000"/>
              <a:buFont typeface="Wingdings" panose="05000000000000000000" pitchFamily="2" charset="2"/>
              <a:buChar char="Ø"/>
            </a:pPr>
            <a:endParaRPr lang="en-US" sz="1867" kern="0" dirty="0">
              <a:cs typeface="Arial"/>
              <a:sym typeface="Arial"/>
            </a:endParaRPr>
          </a:p>
          <a:p>
            <a:pPr marL="380990" indent="-380990" defTabSz="1219170">
              <a:buClr>
                <a:schemeClr val="tx2"/>
              </a:buClr>
              <a:buSzPct val="100000"/>
              <a:buFont typeface="Wingdings" panose="05000000000000000000" pitchFamily="2" charset="2"/>
              <a:buChar char="Ø"/>
            </a:pPr>
            <a:r>
              <a:rPr lang="en-US" sz="1867" kern="0" dirty="0">
                <a:cs typeface="Arial"/>
                <a:sym typeface="Arial"/>
              </a:rPr>
              <a:t>Should be addressed as development and never a weakness.</a:t>
            </a:r>
          </a:p>
          <a:p>
            <a:pPr marL="380990" indent="-380990" defTabSz="1219170">
              <a:buClr>
                <a:schemeClr val="tx2"/>
              </a:buClr>
              <a:buSzPct val="100000"/>
              <a:buFont typeface="Wingdings" panose="05000000000000000000" pitchFamily="2" charset="2"/>
              <a:buChar char="Ø"/>
            </a:pPr>
            <a:endParaRPr lang="en-US" sz="1867" kern="0" dirty="0">
              <a:cs typeface="Arial"/>
              <a:sym typeface="Arial"/>
            </a:endParaRPr>
          </a:p>
          <a:p>
            <a:pPr marL="380990" indent="-380990" defTabSz="1219170">
              <a:buClr>
                <a:schemeClr val="tx2"/>
              </a:buClr>
              <a:buSzPct val="100000"/>
              <a:buFont typeface="Wingdings" panose="05000000000000000000" pitchFamily="2" charset="2"/>
              <a:buChar char="Ø"/>
            </a:pPr>
            <a:r>
              <a:rPr lang="en-US" sz="1867" kern="0" dirty="0">
                <a:cs typeface="Arial"/>
                <a:sym typeface="Arial"/>
              </a:rPr>
              <a:t>Should apply the 70/20/10 rule, 70% of the development plan should be focused on on-the-job experiences, 20% on social such as mentoring &amp; coaching, and 10% of formal classroom/computer-based training/e-learning.</a:t>
            </a:r>
          </a:p>
          <a:p>
            <a:pPr marL="380990" indent="-380990" defTabSz="1219170">
              <a:buClr>
                <a:schemeClr val="tx2"/>
              </a:buClr>
              <a:buSzPct val="100000"/>
              <a:buFont typeface="Wingdings" panose="05000000000000000000" pitchFamily="2" charset="2"/>
              <a:buChar char="Ø"/>
            </a:pPr>
            <a:endParaRPr lang="en-US" sz="1867" kern="0" dirty="0">
              <a:cs typeface="Arial"/>
              <a:sym typeface="Arial"/>
            </a:endParaRPr>
          </a:p>
          <a:p>
            <a:pPr marL="380990" indent="-380990" defTabSz="1219170">
              <a:buClr>
                <a:schemeClr val="tx2"/>
              </a:buClr>
              <a:buSzPct val="100000"/>
              <a:buFont typeface="Wingdings" panose="05000000000000000000" pitchFamily="2" charset="2"/>
              <a:buChar char="Ø"/>
            </a:pPr>
            <a:r>
              <a:rPr lang="en-US" sz="1867" kern="0" dirty="0">
                <a:cs typeface="Arial"/>
                <a:sym typeface="Arial"/>
              </a:rPr>
              <a:t>Should </a:t>
            </a:r>
            <a:r>
              <a:rPr lang="en-US" sz="1867" kern="0" dirty="0">
                <a:cs typeface="Arial" panose="020B0604020202020204" pitchFamily="34" charset="0"/>
                <a:sym typeface="Arial"/>
              </a:rPr>
              <a:t>gain your support to help you strengthen the organization’s commitment to your development goals and also secure mutual accountability for achieving your development target.</a:t>
            </a:r>
          </a:p>
          <a:p>
            <a:pPr marL="380990" indent="-380990" defTabSz="1219170">
              <a:buClr>
                <a:schemeClr val="tx2"/>
              </a:buClr>
              <a:buSzPct val="100000"/>
              <a:buFont typeface="Wingdings" panose="05000000000000000000" pitchFamily="2" charset="2"/>
              <a:buChar char="Ø"/>
            </a:pPr>
            <a:endParaRPr lang="en-US" sz="1867" kern="0" dirty="0">
              <a:cs typeface="Arial" panose="020B0604020202020204" pitchFamily="34" charset="0"/>
              <a:sym typeface="Arial"/>
            </a:endParaRPr>
          </a:p>
          <a:p>
            <a:pPr marL="380990" indent="-380990" defTabSz="1219170">
              <a:buClr>
                <a:schemeClr val="tx2"/>
              </a:buClr>
              <a:buSzPct val="100000"/>
              <a:buFont typeface="Wingdings" panose="05000000000000000000" pitchFamily="2" charset="2"/>
              <a:buChar char="Ø"/>
            </a:pPr>
            <a:r>
              <a:rPr lang="en-US" sz="1867" kern="0" dirty="0">
                <a:cs typeface="Arial"/>
                <a:sym typeface="Arial"/>
              </a:rPr>
              <a:t>Should concentrate on ways to leverage strengths as well as improve areas where you need development.</a:t>
            </a:r>
          </a:p>
          <a:p>
            <a:pPr marL="380990" indent="-380990" defTabSz="1219170">
              <a:buClr>
                <a:schemeClr val="tx2"/>
              </a:buClr>
              <a:buSzPct val="100000"/>
              <a:buFont typeface="Wingdings" panose="05000000000000000000" pitchFamily="2" charset="2"/>
              <a:buChar char="Ø"/>
            </a:pPr>
            <a:endParaRPr lang="en-US" sz="1867" kern="0" dirty="0">
              <a:solidFill>
                <a:prstClr val="black">
                  <a:lumMod val="75000"/>
                  <a:lumOff val="25000"/>
                </a:prstClr>
              </a:solidFill>
              <a:cs typeface="Arial"/>
              <a:sym typeface="Arial"/>
            </a:endParaRPr>
          </a:p>
          <a:p>
            <a:pPr marL="380990" indent="-380990" defTabSz="1219170">
              <a:buClr>
                <a:srgbClr val="000000"/>
              </a:buClr>
              <a:buFont typeface="Wingdings" panose="05000000000000000000" pitchFamily="2" charset="2"/>
              <a:buChar char="§"/>
            </a:pPr>
            <a:endParaRPr lang="en-US" sz="1867" kern="0" dirty="0">
              <a:solidFill>
                <a:prstClr val="black">
                  <a:lumMod val="75000"/>
                  <a:lumOff val="25000"/>
                </a:prstClr>
              </a:solidFill>
              <a:cs typeface="Arial" panose="020B0604020202020204" pitchFamily="34" charset="0"/>
              <a:sym typeface="Arial"/>
            </a:endParaRPr>
          </a:p>
          <a:p>
            <a:pPr defTabSz="1219170">
              <a:buClr>
                <a:srgbClr val="000000"/>
              </a:buClr>
            </a:pPr>
            <a:endParaRPr lang="en-US" sz="1867" kern="0" dirty="0">
              <a:solidFill>
                <a:srgbClr val="000000"/>
              </a:solidFill>
              <a:cs typeface="Arial"/>
              <a:sym typeface="Arial"/>
            </a:endParaRPr>
          </a:p>
        </p:txBody>
      </p:sp>
      <p:sp>
        <p:nvSpPr>
          <p:cNvPr id="4" name="Title 1">
            <a:extLst>
              <a:ext uri="{FF2B5EF4-FFF2-40B4-BE49-F238E27FC236}">
                <a16:creationId xmlns:a16="http://schemas.microsoft.com/office/drawing/2014/main" id="{9484AED0-3624-F1CE-46B6-E5A8627E6D18}"/>
              </a:ext>
            </a:extLst>
          </p:cNvPr>
          <p:cNvSpPr txBox="1">
            <a:spLocks/>
          </p:cNvSpPr>
          <p:nvPr/>
        </p:nvSpPr>
        <p:spPr>
          <a:xfrm>
            <a:off x="164147" y="234865"/>
            <a:ext cx="11725484" cy="369332"/>
          </a:xfrm>
          <a:prstGeom prst="rect">
            <a:avLst/>
          </a:prstGeom>
        </p:spPr>
        <p:txBody>
          <a:bodyPr/>
          <a:lst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2400" b="1" kern="0" dirty="0"/>
              <a:t>Keep in mind that development goals</a:t>
            </a:r>
          </a:p>
        </p:txBody>
      </p:sp>
    </p:spTree>
    <p:extLst>
      <p:ext uri="{BB962C8B-B14F-4D97-AF65-F5344CB8AC3E}">
        <p14:creationId xmlns:p14="http://schemas.microsoft.com/office/powerpoint/2010/main" val="313602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5CBD7-C9F4-597D-5A3B-5CC599143B7C}"/>
              </a:ext>
            </a:extLst>
          </p:cNvPr>
          <p:cNvSpPr txBox="1">
            <a:spLocks/>
          </p:cNvSpPr>
          <p:nvPr/>
        </p:nvSpPr>
        <p:spPr>
          <a:xfrm>
            <a:off x="164147" y="234865"/>
            <a:ext cx="11725484" cy="369332"/>
          </a:xfrm>
          <a:prstGeom prst="rect">
            <a:avLst/>
          </a:prstGeom>
        </p:spPr>
        <p:txBody>
          <a:bodyPr/>
          <a:lst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2400" b="1" kern="0" dirty="0"/>
              <a:t>Your support as a manager</a:t>
            </a:r>
          </a:p>
        </p:txBody>
      </p:sp>
      <p:sp>
        <p:nvSpPr>
          <p:cNvPr id="3" name="TextBox 2">
            <a:extLst>
              <a:ext uri="{FF2B5EF4-FFF2-40B4-BE49-F238E27FC236}">
                <a16:creationId xmlns:a16="http://schemas.microsoft.com/office/drawing/2014/main" id="{A5669A26-6308-1D86-9648-1BB24DACE683}"/>
              </a:ext>
            </a:extLst>
          </p:cNvPr>
          <p:cNvSpPr txBox="1"/>
          <p:nvPr/>
        </p:nvSpPr>
        <p:spPr>
          <a:xfrm>
            <a:off x="306896" y="1004049"/>
            <a:ext cx="11777527" cy="4339650"/>
          </a:xfrm>
          <a:prstGeom prst="rect">
            <a:avLst/>
          </a:prstGeom>
          <a:noFill/>
        </p:spPr>
        <p:txBody>
          <a:bodyPr wrap="square" rtlCol="0">
            <a:spAutoFit/>
          </a:bodyPr>
          <a:lstStyle/>
          <a:p>
            <a:pPr marL="380990" indent="-380990" defTabSz="1219170">
              <a:spcBef>
                <a:spcPts val="600"/>
              </a:spcBef>
              <a:spcAft>
                <a:spcPts val="600"/>
              </a:spcAft>
              <a:buClr>
                <a:schemeClr val="tx2"/>
              </a:buClr>
              <a:buSzPct val="120000"/>
              <a:buFont typeface="Wingdings" panose="05000000000000000000" pitchFamily="2" charset="2"/>
              <a:buChar char="Ø"/>
            </a:pPr>
            <a:r>
              <a:rPr lang="en-US" sz="1600" kern="0" dirty="0">
                <a:solidFill>
                  <a:prstClr val="black">
                    <a:lumMod val="75000"/>
                    <a:lumOff val="25000"/>
                  </a:prstClr>
                </a:solidFill>
                <a:cs typeface="Calibri" panose="020F0502020204030204" pitchFamily="34" charset="0"/>
                <a:sym typeface="Graphik"/>
              </a:rPr>
              <a:t>Use coaching and feedback as  a tool to create different perspectives in order to progress &amp; move forward.</a:t>
            </a:r>
          </a:p>
          <a:p>
            <a:pPr marL="380990" indent="-380990" defTabSz="1219170">
              <a:spcBef>
                <a:spcPts val="600"/>
              </a:spcBef>
              <a:spcAft>
                <a:spcPts val="600"/>
              </a:spcAft>
              <a:buClr>
                <a:schemeClr val="tx2"/>
              </a:buClr>
              <a:buSzPct val="120000"/>
              <a:buFont typeface="Wingdings" panose="05000000000000000000" pitchFamily="2" charset="2"/>
              <a:buChar char="Ø"/>
            </a:pPr>
            <a:r>
              <a:rPr lang="en-US" sz="1600" kern="0" dirty="0">
                <a:solidFill>
                  <a:prstClr val="black">
                    <a:lumMod val="75000"/>
                    <a:lumOff val="25000"/>
                  </a:prstClr>
                </a:solidFill>
                <a:cs typeface="Arial"/>
                <a:sym typeface="Arial"/>
              </a:rPr>
              <a:t>Encourage them to ask support from various sources for their development goals, such as :</a:t>
            </a:r>
          </a:p>
          <a:p>
            <a:pPr marL="609585" lvl="4" indent="-228594" defTabSz="1219170">
              <a:spcBef>
                <a:spcPts val="600"/>
              </a:spcBef>
              <a:spcAft>
                <a:spcPts val="600"/>
              </a:spcAft>
              <a:buClr>
                <a:schemeClr val="tx2"/>
              </a:buClr>
              <a:buSzPct val="120000"/>
              <a:buFont typeface="Wingdings" panose="05000000000000000000" pitchFamily="2" charset="2"/>
              <a:buChar char="§"/>
            </a:pPr>
            <a:r>
              <a:rPr lang="en-US" sz="1600" kern="0" dirty="0">
                <a:solidFill>
                  <a:prstClr val="black">
                    <a:lumMod val="75000"/>
                    <a:lumOff val="25000"/>
                  </a:prstClr>
                </a:solidFill>
                <a:cs typeface="Arial"/>
                <a:sym typeface="Arial"/>
              </a:rPr>
              <a:t>Matrix manager </a:t>
            </a:r>
          </a:p>
          <a:p>
            <a:pPr marL="609585" lvl="4" indent="-228594" defTabSz="1219170">
              <a:spcBef>
                <a:spcPts val="600"/>
              </a:spcBef>
              <a:spcAft>
                <a:spcPts val="600"/>
              </a:spcAft>
              <a:buClr>
                <a:schemeClr val="tx2"/>
              </a:buClr>
              <a:buSzPct val="120000"/>
              <a:buFont typeface="Wingdings" panose="05000000000000000000" pitchFamily="2" charset="2"/>
              <a:buChar char="§"/>
            </a:pPr>
            <a:r>
              <a:rPr lang="en-US" sz="1600" kern="0" dirty="0">
                <a:solidFill>
                  <a:prstClr val="black">
                    <a:lumMod val="75000"/>
                    <a:lumOff val="25000"/>
                  </a:prstClr>
                </a:solidFill>
                <a:cs typeface="Arial"/>
                <a:sym typeface="Arial"/>
              </a:rPr>
              <a:t>Mentor /A coach from within or outside the Division </a:t>
            </a:r>
          </a:p>
          <a:p>
            <a:pPr marL="609585" lvl="4" indent="-228594" defTabSz="1219170">
              <a:spcBef>
                <a:spcPts val="600"/>
              </a:spcBef>
              <a:spcAft>
                <a:spcPts val="600"/>
              </a:spcAft>
              <a:buClr>
                <a:schemeClr val="tx2"/>
              </a:buClr>
              <a:buSzPct val="120000"/>
              <a:buFont typeface="Wingdings" panose="05000000000000000000" pitchFamily="2" charset="2"/>
              <a:buChar char="§"/>
            </a:pPr>
            <a:r>
              <a:rPr lang="en-US" sz="1600" kern="0" dirty="0">
                <a:solidFill>
                  <a:prstClr val="black">
                    <a:lumMod val="75000"/>
                    <a:lumOff val="25000"/>
                  </a:prstClr>
                </a:solidFill>
                <a:cs typeface="Arial"/>
                <a:sym typeface="Arial"/>
              </a:rPr>
              <a:t>Trusted peers </a:t>
            </a:r>
          </a:p>
          <a:p>
            <a:pPr marL="609585" lvl="4" indent="-228594" defTabSz="1219170">
              <a:spcBef>
                <a:spcPts val="600"/>
              </a:spcBef>
              <a:spcAft>
                <a:spcPts val="600"/>
              </a:spcAft>
              <a:buClr>
                <a:schemeClr val="tx2"/>
              </a:buClr>
              <a:buSzPct val="120000"/>
              <a:buFont typeface="Wingdings" panose="05000000000000000000" pitchFamily="2" charset="2"/>
              <a:buChar char="§"/>
            </a:pPr>
            <a:r>
              <a:rPr lang="en-US" sz="1600" kern="0" dirty="0">
                <a:solidFill>
                  <a:prstClr val="black">
                    <a:lumMod val="75000"/>
                    <a:lumOff val="25000"/>
                  </a:prstClr>
                </a:solidFill>
                <a:cs typeface="Arial"/>
                <a:sym typeface="Arial"/>
              </a:rPr>
              <a:t>Subject matter expert/Senior Professionals in the area you want to develop skills or a career</a:t>
            </a:r>
          </a:p>
          <a:p>
            <a:pPr marL="609585" lvl="4" indent="-228594" defTabSz="1219170">
              <a:spcBef>
                <a:spcPts val="600"/>
              </a:spcBef>
              <a:spcAft>
                <a:spcPts val="600"/>
              </a:spcAft>
              <a:buClr>
                <a:schemeClr val="tx2"/>
              </a:buClr>
              <a:buSzPct val="120000"/>
              <a:buFont typeface="Wingdings" panose="05000000000000000000" pitchFamily="2" charset="2"/>
              <a:buChar char="§"/>
            </a:pPr>
            <a:r>
              <a:rPr lang="en-US" sz="1600" kern="0" dirty="0">
                <a:solidFill>
                  <a:prstClr val="black">
                    <a:lumMod val="75000"/>
                    <a:lumOff val="25000"/>
                  </a:prstClr>
                </a:solidFill>
                <a:cs typeface="Arial"/>
                <a:sym typeface="Arial"/>
              </a:rPr>
              <a:t>Stakeholders who can provide useful feedback on your strengths and areas for development</a:t>
            </a:r>
            <a:endParaRPr lang="en-IN" sz="1600" kern="0" dirty="0">
              <a:solidFill>
                <a:prstClr val="black">
                  <a:lumMod val="75000"/>
                  <a:lumOff val="25000"/>
                </a:prstClr>
              </a:solidFill>
              <a:cs typeface="Arial"/>
              <a:sym typeface="Arial"/>
            </a:endParaRPr>
          </a:p>
          <a:p>
            <a:pPr marL="380990" indent="-380990" defTabSz="1219170">
              <a:spcBef>
                <a:spcPts val="600"/>
              </a:spcBef>
              <a:spcAft>
                <a:spcPts val="600"/>
              </a:spcAft>
              <a:buClr>
                <a:schemeClr val="tx2"/>
              </a:buClr>
              <a:buSzPct val="120000"/>
              <a:buFont typeface="Wingdings" panose="05000000000000000000" pitchFamily="2" charset="2"/>
              <a:buChar char="Ø"/>
            </a:pPr>
            <a:r>
              <a:rPr lang="en-US" sz="1600" kern="0" dirty="0">
                <a:solidFill>
                  <a:prstClr val="black">
                    <a:lumMod val="75000"/>
                    <a:lumOff val="25000"/>
                  </a:prstClr>
                </a:solidFill>
                <a:cs typeface="Arial"/>
                <a:sym typeface="Arial"/>
              </a:rPr>
              <a:t>Have a balance of short-term goals with a longer-term ambition</a:t>
            </a:r>
            <a:endParaRPr lang="en-GB" sz="1600" kern="0" dirty="0">
              <a:solidFill>
                <a:prstClr val="black">
                  <a:lumMod val="75000"/>
                  <a:lumOff val="25000"/>
                </a:prstClr>
              </a:solidFill>
              <a:cs typeface="Calibri" panose="020F0502020204030204" pitchFamily="34" charset="0"/>
              <a:sym typeface="Graphik"/>
            </a:endParaRPr>
          </a:p>
          <a:p>
            <a:pPr marL="380990" indent="-380990" defTabSz="389457" hangingPunct="0">
              <a:spcBef>
                <a:spcPts val="600"/>
              </a:spcBef>
              <a:spcAft>
                <a:spcPts val="600"/>
              </a:spcAft>
              <a:buClr>
                <a:schemeClr val="tx2"/>
              </a:buClr>
              <a:buSzPct val="120000"/>
              <a:buFont typeface="Wingdings" panose="05000000000000000000" pitchFamily="2" charset="2"/>
              <a:buChar char="Ø"/>
              <a:defRPr/>
            </a:pPr>
            <a:r>
              <a:rPr lang="en-GB" sz="1600" kern="0" dirty="0">
                <a:solidFill>
                  <a:prstClr val="black">
                    <a:lumMod val="75000"/>
                    <a:lumOff val="25000"/>
                  </a:prstClr>
                </a:solidFill>
                <a:cs typeface="Calibri" panose="020F0502020204030204" pitchFamily="34" charset="0"/>
                <a:sym typeface="Graphik"/>
              </a:rPr>
              <a:t>Make sure they understand all points discussed and also ensure you are aligned with their IDP</a:t>
            </a:r>
          </a:p>
          <a:p>
            <a:pPr marL="380990" indent="-380990" defTabSz="389457" hangingPunct="0">
              <a:spcBef>
                <a:spcPts val="600"/>
              </a:spcBef>
              <a:spcAft>
                <a:spcPts val="600"/>
              </a:spcAft>
              <a:buClr>
                <a:schemeClr val="tx2"/>
              </a:buClr>
              <a:buSzPct val="120000"/>
              <a:buFont typeface="Wingdings" panose="05000000000000000000" pitchFamily="2" charset="2"/>
              <a:buChar char="Ø"/>
              <a:defRPr/>
            </a:pPr>
            <a:r>
              <a:rPr lang="en-IN" sz="1600" kern="0" dirty="0">
                <a:solidFill>
                  <a:prstClr val="black">
                    <a:lumMod val="75000"/>
                    <a:lumOff val="25000"/>
                  </a:prstClr>
                </a:solidFill>
                <a:cs typeface="Calibri" panose="020F0502020204030204" pitchFamily="34" charset="0"/>
                <a:sym typeface="Arial"/>
              </a:rPr>
              <a:t>Ask them to update their IDP in </a:t>
            </a:r>
            <a:r>
              <a:rPr lang="en-IN" sz="1600" kern="0" dirty="0" err="1">
                <a:solidFill>
                  <a:prstClr val="black">
                    <a:lumMod val="75000"/>
                    <a:lumOff val="25000"/>
                  </a:prstClr>
                </a:solidFill>
                <a:cs typeface="Calibri" panose="020F0502020204030204" pitchFamily="34" charset="0"/>
                <a:sym typeface="Arial"/>
              </a:rPr>
              <a:t>IGrow</a:t>
            </a:r>
            <a:r>
              <a:rPr lang="en-IN" sz="1600" kern="0" dirty="0">
                <a:solidFill>
                  <a:prstClr val="black">
                    <a:lumMod val="75000"/>
                    <a:lumOff val="25000"/>
                  </a:prstClr>
                </a:solidFill>
                <a:cs typeface="Calibri" panose="020F0502020204030204" pitchFamily="34" charset="0"/>
                <a:sym typeface="Arial"/>
              </a:rPr>
              <a:t>  and use CPM to record their activities and achievements</a:t>
            </a:r>
          </a:p>
          <a:p>
            <a:pPr marL="380990" indent="-380990" defTabSz="389457" hangingPunct="0">
              <a:spcBef>
                <a:spcPts val="600"/>
              </a:spcBef>
              <a:spcAft>
                <a:spcPts val="600"/>
              </a:spcAft>
              <a:buClr>
                <a:schemeClr val="tx2"/>
              </a:buClr>
              <a:buSzPct val="120000"/>
              <a:buFont typeface="Wingdings" panose="05000000000000000000" pitchFamily="2" charset="2"/>
              <a:buChar char="Ø"/>
              <a:defRPr/>
            </a:pPr>
            <a:r>
              <a:rPr lang="en-IN" sz="1600" kern="0" dirty="0">
                <a:solidFill>
                  <a:prstClr val="black">
                    <a:lumMod val="75000"/>
                    <a:lumOff val="25000"/>
                  </a:prstClr>
                </a:solidFill>
                <a:cs typeface="Calibri" panose="020F0502020204030204" pitchFamily="34" charset="0"/>
                <a:sym typeface="Arial"/>
              </a:rPr>
              <a:t>Have regular check-ins to track and discuss progress on their development goals </a:t>
            </a:r>
            <a:endParaRPr lang="en-GB" sz="1867" kern="0" dirty="0">
              <a:solidFill>
                <a:srgbClr val="646464"/>
              </a:solidFill>
              <a:cs typeface="Calibri" panose="020F0502020204030204" pitchFamily="34" charset="0"/>
              <a:sym typeface="Graphik"/>
            </a:endParaRPr>
          </a:p>
        </p:txBody>
      </p:sp>
      <p:sp>
        <p:nvSpPr>
          <p:cNvPr id="5" name="TextBox 4">
            <a:extLst>
              <a:ext uri="{FF2B5EF4-FFF2-40B4-BE49-F238E27FC236}">
                <a16:creationId xmlns:a16="http://schemas.microsoft.com/office/drawing/2014/main" id="{50164FBF-2DA7-D97A-5360-D85FC85E146A}"/>
              </a:ext>
            </a:extLst>
          </p:cNvPr>
          <p:cNvSpPr txBox="1"/>
          <p:nvPr/>
        </p:nvSpPr>
        <p:spPr>
          <a:xfrm>
            <a:off x="1696453" y="6026585"/>
            <a:ext cx="11263989" cy="369332"/>
          </a:xfrm>
          <a:prstGeom prst="rect">
            <a:avLst/>
          </a:prstGeom>
          <a:noFill/>
        </p:spPr>
        <p:txBody>
          <a:bodyPr wrap="square" rtlCol="0">
            <a:spAutoFit/>
          </a:bodyPr>
          <a:lstStyle/>
          <a:p>
            <a:r>
              <a:rPr lang="en-US" b="1" i="1" dirty="0"/>
              <a:t>Success of their development leads to the success of their career growth</a:t>
            </a:r>
          </a:p>
        </p:txBody>
      </p:sp>
    </p:spTree>
    <p:extLst>
      <p:ext uri="{BB962C8B-B14F-4D97-AF65-F5344CB8AC3E}">
        <p14:creationId xmlns:p14="http://schemas.microsoft.com/office/powerpoint/2010/main" val="2901468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BD378E5-A54F-4B9A-B34F-D5699ABB692D}"/>
              </a:ext>
            </a:extLst>
          </p:cNvPr>
          <p:cNvSpPr txBox="1">
            <a:spLocks/>
          </p:cNvSpPr>
          <p:nvPr/>
        </p:nvSpPr>
        <p:spPr>
          <a:xfrm>
            <a:off x="-964605" y="4451092"/>
            <a:ext cx="12344400" cy="3236735"/>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b="1" dirty="0">
                <a:solidFill>
                  <a:srgbClr val="005BAA">
                    <a:lumMod val="50000"/>
                  </a:srgbClr>
                </a:solidFill>
                <a:latin typeface="Arial"/>
              </a:rPr>
              <a:t>Continuous conversations- Having regular check-ins</a:t>
            </a:r>
            <a:endParaRPr kumimoji="0" lang="en-US" sz="3200" b="1" i="0" u="none" strike="noStrike" kern="1200" cap="none" spc="0" normalizeH="0" baseline="0" noProof="0" dirty="0">
              <a:ln>
                <a:noFill/>
              </a:ln>
              <a:solidFill>
                <a:srgbClr val="005BAA">
                  <a:lumMod val="50000"/>
                </a:srgbClr>
              </a:solidFill>
              <a:effectLst/>
              <a:uLnTx/>
              <a:uFillTx/>
              <a:latin typeface="Arial"/>
              <a:ea typeface="+mj-ea"/>
              <a:cs typeface="+mj-cs"/>
            </a:endParaRPr>
          </a:p>
        </p:txBody>
      </p:sp>
      <p:pic>
        <p:nvPicPr>
          <p:cNvPr id="7" name="Picture 6">
            <a:extLst>
              <a:ext uri="{FF2B5EF4-FFF2-40B4-BE49-F238E27FC236}">
                <a16:creationId xmlns:a16="http://schemas.microsoft.com/office/drawing/2014/main" id="{7C5E207F-E1DF-486A-B3B9-6F5D33D1839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9624195" y="164660"/>
            <a:ext cx="2427889" cy="777766"/>
          </a:xfrm>
          <a:prstGeom prst="rect">
            <a:avLst/>
          </a:prstGeom>
          <a:noFill/>
          <a:ln>
            <a:noFill/>
          </a:ln>
        </p:spPr>
      </p:pic>
      <p:pic>
        <p:nvPicPr>
          <p:cNvPr id="4" name="Picture 3">
            <a:extLst>
              <a:ext uri="{FF2B5EF4-FFF2-40B4-BE49-F238E27FC236}">
                <a16:creationId xmlns:a16="http://schemas.microsoft.com/office/drawing/2014/main" id="{FE601143-995D-BE50-BB91-3173BBBD7A7B}"/>
              </a:ext>
            </a:extLst>
          </p:cNvPr>
          <p:cNvPicPr>
            <a:picLocks noChangeAspect="1"/>
          </p:cNvPicPr>
          <p:nvPr/>
        </p:nvPicPr>
        <p:blipFill rotWithShape="1">
          <a:blip r:embed="rId3"/>
          <a:srcRect b="16487"/>
          <a:stretch/>
        </p:blipFill>
        <p:spPr>
          <a:xfrm>
            <a:off x="0" y="0"/>
            <a:ext cx="12192000" cy="5508978"/>
          </a:xfrm>
          <a:prstGeom prst="rect">
            <a:avLst/>
          </a:prstGeom>
        </p:spPr>
      </p:pic>
    </p:spTree>
    <p:extLst>
      <p:ext uri="{BB962C8B-B14F-4D97-AF65-F5344CB8AC3E}">
        <p14:creationId xmlns:p14="http://schemas.microsoft.com/office/powerpoint/2010/main" val="13293285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B9B899A-6C9E-E9DB-FB39-22653A73B930}"/>
              </a:ext>
            </a:extLst>
          </p:cNvPr>
          <p:cNvSpPr txBox="1">
            <a:spLocks/>
          </p:cNvSpPr>
          <p:nvPr/>
        </p:nvSpPr>
        <p:spPr>
          <a:xfrm>
            <a:off x="164147" y="234865"/>
            <a:ext cx="11725484" cy="369332"/>
          </a:xfrm>
          <a:prstGeom prst="rect">
            <a:avLst/>
          </a:prstGeom>
        </p:spPr>
        <p:txBody>
          <a:bodyPr/>
          <a:lst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2400" b="1" kern="0" dirty="0"/>
              <a:t>Performance feedback and coaching</a:t>
            </a:r>
          </a:p>
        </p:txBody>
      </p:sp>
      <p:sp>
        <p:nvSpPr>
          <p:cNvPr id="5" name="TextBox 4">
            <a:extLst>
              <a:ext uri="{FF2B5EF4-FFF2-40B4-BE49-F238E27FC236}">
                <a16:creationId xmlns:a16="http://schemas.microsoft.com/office/drawing/2014/main" id="{463FFB26-8FA5-40E8-5350-82EDB7A061B3}"/>
              </a:ext>
            </a:extLst>
          </p:cNvPr>
          <p:cNvSpPr txBox="1"/>
          <p:nvPr/>
        </p:nvSpPr>
        <p:spPr>
          <a:xfrm>
            <a:off x="164147" y="822586"/>
            <a:ext cx="9734682" cy="584775"/>
          </a:xfrm>
          <a:prstGeom prst="rect">
            <a:avLst/>
          </a:prstGeom>
          <a:noFill/>
        </p:spPr>
        <p:txBody>
          <a:bodyPr wrap="square">
            <a:spAutoFit/>
          </a:bodyPr>
          <a:lstStyle/>
          <a:p>
            <a:pPr defTabSz="457200"/>
            <a:r>
              <a:rPr lang="en-US" sz="3200" kern="0" dirty="0">
                <a:solidFill>
                  <a:srgbClr val="0070C0"/>
                </a:solidFill>
                <a:latin typeface="+mj-lt"/>
                <a:ea typeface="ヒラギノ角ゴ Pro W3"/>
                <a:cs typeface="Arial"/>
                <a:sym typeface="Arial" charset="0"/>
              </a:rPr>
              <a:t>When do I provide feedback and coach?</a:t>
            </a:r>
            <a:endParaRPr lang="en-MY" sz="3200" dirty="0">
              <a:solidFill>
                <a:srgbClr val="0070C0"/>
              </a:solidFill>
              <a:latin typeface="+mj-lt"/>
            </a:endParaRPr>
          </a:p>
        </p:txBody>
      </p:sp>
      <p:sp>
        <p:nvSpPr>
          <p:cNvPr id="8" name="TextBox 7">
            <a:extLst>
              <a:ext uri="{FF2B5EF4-FFF2-40B4-BE49-F238E27FC236}">
                <a16:creationId xmlns:a16="http://schemas.microsoft.com/office/drawing/2014/main" id="{63965B2D-5E28-9560-5C39-5294F2B3FDE1}"/>
              </a:ext>
            </a:extLst>
          </p:cNvPr>
          <p:cNvSpPr txBox="1"/>
          <p:nvPr/>
        </p:nvSpPr>
        <p:spPr>
          <a:xfrm>
            <a:off x="433069" y="1946697"/>
            <a:ext cx="9734682" cy="2862322"/>
          </a:xfrm>
          <a:prstGeom prst="rect">
            <a:avLst/>
          </a:prstGeom>
          <a:noFill/>
        </p:spPr>
        <p:txBody>
          <a:bodyPr wrap="square" rtlCol="0">
            <a:spAutoFit/>
          </a:bodyPr>
          <a:lstStyle/>
          <a:p>
            <a:pPr marL="457200" indent="-457200" defTabSz="457200" eaLnBrk="0" hangingPunct="0">
              <a:spcBef>
                <a:spcPts val="600"/>
              </a:spcBef>
              <a:buClr>
                <a:schemeClr val="tx2"/>
              </a:buClr>
              <a:buSzPct val="100000"/>
              <a:buFont typeface="Wingdings" panose="05000000000000000000" pitchFamily="2" charset="2"/>
              <a:buChar char="§"/>
            </a:pPr>
            <a:r>
              <a:rPr lang="en-US" sz="3200" kern="0" dirty="0">
                <a:latin typeface="+mj-lt"/>
                <a:cs typeface="Arial"/>
                <a:sym typeface="Optima"/>
              </a:rPr>
              <a:t>Performance appraisal  </a:t>
            </a:r>
          </a:p>
          <a:p>
            <a:pPr marL="457200" indent="-457200" defTabSz="457200" eaLnBrk="0" hangingPunct="0">
              <a:spcBef>
                <a:spcPts val="600"/>
              </a:spcBef>
              <a:buClr>
                <a:schemeClr val="tx2"/>
              </a:buClr>
              <a:buSzPct val="100000"/>
              <a:buFont typeface="Wingdings" panose="05000000000000000000" pitchFamily="2" charset="2"/>
              <a:buChar char="§"/>
            </a:pPr>
            <a:r>
              <a:rPr lang="en-US" sz="3200" kern="0" dirty="0">
                <a:latin typeface="+mj-lt"/>
                <a:cs typeface="Arial"/>
                <a:sym typeface="Optima"/>
              </a:rPr>
              <a:t>Setting business/learning goals </a:t>
            </a:r>
          </a:p>
          <a:p>
            <a:pPr marL="457200" indent="-457200" defTabSz="457200" eaLnBrk="0" hangingPunct="0">
              <a:spcBef>
                <a:spcPts val="600"/>
              </a:spcBef>
              <a:buClr>
                <a:schemeClr val="tx2"/>
              </a:buClr>
              <a:buSzPct val="100000"/>
              <a:buFont typeface="Wingdings" panose="05000000000000000000" pitchFamily="2" charset="2"/>
              <a:buChar char="§"/>
            </a:pPr>
            <a:r>
              <a:rPr lang="en-US" sz="3200" kern="0" dirty="0">
                <a:latin typeface="+mj-lt"/>
                <a:cs typeface="Arial"/>
                <a:sym typeface="Optima"/>
              </a:rPr>
              <a:t>Delegation</a:t>
            </a:r>
          </a:p>
          <a:p>
            <a:pPr marL="457200" indent="-457200" defTabSz="457200" eaLnBrk="0" hangingPunct="0">
              <a:spcBef>
                <a:spcPts val="600"/>
              </a:spcBef>
              <a:buClr>
                <a:schemeClr val="tx2"/>
              </a:buClr>
              <a:buSzPct val="100000"/>
              <a:buFont typeface="Wingdings" panose="05000000000000000000" pitchFamily="2" charset="2"/>
              <a:buChar char="§"/>
            </a:pPr>
            <a:r>
              <a:rPr lang="en-US" sz="3200" kern="0" dirty="0">
                <a:latin typeface="+mj-lt"/>
                <a:cs typeface="Arial"/>
                <a:sym typeface="Optima"/>
              </a:rPr>
              <a:t>Career development</a:t>
            </a:r>
          </a:p>
          <a:p>
            <a:pPr marL="457200" indent="-457200" defTabSz="457200" eaLnBrk="0" hangingPunct="0">
              <a:spcBef>
                <a:spcPts val="600"/>
              </a:spcBef>
              <a:buClr>
                <a:schemeClr val="tx2"/>
              </a:buClr>
              <a:buSzPct val="100000"/>
              <a:buFont typeface="Wingdings" panose="05000000000000000000" pitchFamily="2" charset="2"/>
              <a:buChar char="§"/>
            </a:pPr>
            <a:r>
              <a:rPr lang="en-US" sz="3200" kern="0" dirty="0">
                <a:latin typeface="+mj-lt"/>
                <a:cs typeface="Arial"/>
                <a:sym typeface="Optima"/>
              </a:rPr>
              <a:t>General on-the-job training</a:t>
            </a:r>
          </a:p>
        </p:txBody>
      </p:sp>
    </p:spTree>
    <p:extLst>
      <p:ext uri="{BB962C8B-B14F-4D97-AF65-F5344CB8AC3E}">
        <p14:creationId xmlns:p14="http://schemas.microsoft.com/office/powerpoint/2010/main" val="2259536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20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20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2000"/>
                                        <p:tgtEl>
                                          <p:spTgt spid="8">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xEl>
                                              <p:pRg st="3" end="3"/>
                                            </p:txEl>
                                          </p:spTgt>
                                        </p:tgtEl>
                                        <p:attrNameLst>
                                          <p:attrName>style.visibility</p:attrName>
                                        </p:attrNameLst>
                                      </p:cBhvr>
                                      <p:to>
                                        <p:strVal val="visible"/>
                                      </p:to>
                                    </p:set>
                                    <p:animEffect transition="in" filter="fade">
                                      <p:cBhvr>
                                        <p:cTn id="16" dur="2000"/>
                                        <p:tgtEl>
                                          <p:spTgt spid="8">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animEffect transition="in" filter="fade">
                                      <p:cBhvr>
                                        <p:cTn id="19" dur="20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allAtOnce"/>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51C23CE-FAA9-3724-7A73-D73E8F828A1E}"/>
              </a:ext>
            </a:extLst>
          </p:cNvPr>
          <p:cNvGrpSpPr/>
          <p:nvPr/>
        </p:nvGrpSpPr>
        <p:grpSpPr>
          <a:xfrm>
            <a:off x="6802272" y="1499016"/>
            <a:ext cx="4695184" cy="4601981"/>
            <a:chOff x="4556363" y="2744269"/>
            <a:chExt cx="3616656" cy="3273317"/>
          </a:xfrm>
        </p:grpSpPr>
        <p:grpSp>
          <p:nvGrpSpPr>
            <p:cNvPr id="3" name="Group 2">
              <a:extLst>
                <a:ext uri="{FF2B5EF4-FFF2-40B4-BE49-F238E27FC236}">
                  <a16:creationId xmlns:a16="http://schemas.microsoft.com/office/drawing/2014/main" id="{5269F07D-F1FF-5C28-221F-1F446940B8E0}"/>
                </a:ext>
              </a:extLst>
            </p:cNvPr>
            <p:cNvGrpSpPr/>
            <p:nvPr/>
          </p:nvGrpSpPr>
          <p:grpSpPr>
            <a:xfrm>
              <a:off x="4556363" y="2744269"/>
              <a:ext cx="3616656" cy="3273317"/>
              <a:chOff x="1705969" y="1573872"/>
              <a:chExt cx="5732060" cy="4443716"/>
            </a:xfrm>
          </p:grpSpPr>
          <p:sp>
            <p:nvSpPr>
              <p:cNvPr id="8" name="Freeform 9">
                <a:extLst>
                  <a:ext uri="{FF2B5EF4-FFF2-40B4-BE49-F238E27FC236}">
                    <a16:creationId xmlns:a16="http://schemas.microsoft.com/office/drawing/2014/main" id="{D389249C-4B9C-2000-1714-C160FF5D1153}"/>
                  </a:ext>
                </a:extLst>
              </p:cNvPr>
              <p:cNvSpPr/>
              <p:nvPr/>
            </p:nvSpPr>
            <p:spPr>
              <a:xfrm>
                <a:off x="3342629" y="1573872"/>
                <a:ext cx="2458741" cy="1170399"/>
              </a:xfrm>
              <a:custGeom>
                <a:avLst/>
                <a:gdLst>
                  <a:gd name="connsiteX0" fmla="*/ 0 w 2458741"/>
                  <a:gd name="connsiteY0" fmla="*/ 195070 h 1170399"/>
                  <a:gd name="connsiteX1" fmla="*/ 195070 w 2458741"/>
                  <a:gd name="connsiteY1" fmla="*/ 0 h 1170399"/>
                  <a:gd name="connsiteX2" fmla="*/ 2263671 w 2458741"/>
                  <a:gd name="connsiteY2" fmla="*/ 0 h 1170399"/>
                  <a:gd name="connsiteX3" fmla="*/ 2458741 w 2458741"/>
                  <a:gd name="connsiteY3" fmla="*/ 195070 h 1170399"/>
                  <a:gd name="connsiteX4" fmla="*/ 2458741 w 2458741"/>
                  <a:gd name="connsiteY4" fmla="*/ 975329 h 1170399"/>
                  <a:gd name="connsiteX5" fmla="*/ 2263671 w 2458741"/>
                  <a:gd name="connsiteY5" fmla="*/ 1170399 h 1170399"/>
                  <a:gd name="connsiteX6" fmla="*/ 195070 w 2458741"/>
                  <a:gd name="connsiteY6" fmla="*/ 1170399 h 1170399"/>
                  <a:gd name="connsiteX7" fmla="*/ 0 w 2458741"/>
                  <a:gd name="connsiteY7" fmla="*/ 975329 h 1170399"/>
                  <a:gd name="connsiteX8" fmla="*/ 0 w 2458741"/>
                  <a:gd name="connsiteY8" fmla="*/ 195070 h 11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8741" h="1170399">
                    <a:moveTo>
                      <a:pt x="0" y="195070"/>
                    </a:moveTo>
                    <a:cubicBezTo>
                      <a:pt x="0" y="87336"/>
                      <a:pt x="87336" y="0"/>
                      <a:pt x="195070" y="0"/>
                    </a:cubicBezTo>
                    <a:lnTo>
                      <a:pt x="2263671" y="0"/>
                    </a:lnTo>
                    <a:cubicBezTo>
                      <a:pt x="2371405" y="0"/>
                      <a:pt x="2458741" y="87336"/>
                      <a:pt x="2458741" y="195070"/>
                    </a:cubicBezTo>
                    <a:lnTo>
                      <a:pt x="2458741" y="975329"/>
                    </a:lnTo>
                    <a:cubicBezTo>
                      <a:pt x="2458741" y="1083063"/>
                      <a:pt x="2371405" y="1170399"/>
                      <a:pt x="2263671" y="1170399"/>
                    </a:cubicBezTo>
                    <a:lnTo>
                      <a:pt x="195070" y="1170399"/>
                    </a:lnTo>
                    <a:cubicBezTo>
                      <a:pt x="87336" y="1170399"/>
                      <a:pt x="0" y="1083063"/>
                      <a:pt x="0" y="975329"/>
                    </a:cubicBezTo>
                    <a:lnTo>
                      <a:pt x="0" y="195070"/>
                    </a:lnTo>
                    <a:close/>
                  </a:path>
                </a:pathLst>
              </a:custGeom>
              <a:solidFill>
                <a:schemeClr val="tx2"/>
              </a:solidFill>
              <a:ln w="25400" cap="flat" cmpd="sng" algn="ctr">
                <a:solidFill>
                  <a:sysClr val="window" lastClr="FFFFFF">
                    <a:hueOff val="0"/>
                    <a:satOff val="0"/>
                    <a:lumOff val="0"/>
                    <a:alphaOff val="0"/>
                  </a:sysClr>
                </a:solidFill>
                <a:prstDash val="solid"/>
              </a:ln>
              <a:effectLst/>
            </p:spPr>
            <p:txBody>
              <a:bodyPr spcFirstLastPara="0" vert="horz" wrap="square" lIns="148574" tIns="148574" rIns="148574" bIns="148574" numCol="1" spcCol="1270" anchor="ctr" anchorCtr="0">
                <a:noAutofit/>
              </a:bodyPr>
              <a:lstStyle/>
              <a:p>
                <a:pPr marL="0" marR="0" lvl="0" indent="0" algn="ctr" defTabSz="1066800" eaLnBrk="1" fontAlgn="base" latinLnBrk="0" hangingPunct="1">
                  <a:lnSpc>
                    <a:spcPct val="90000"/>
                  </a:lnSpc>
                  <a:spcBef>
                    <a:spcPct val="0"/>
                  </a:spcBef>
                  <a:spcAft>
                    <a:spcPct val="35000"/>
                  </a:spcAft>
                  <a:buClrTx/>
                  <a:buSzTx/>
                  <a:buFontTx/>
                  <a:buNone/>
                  <a:tabLst/>
                  <a:defRPr/>
                </a:pPr>
                <a:endParaRPr kumimoji="0" lang="en-GB" sz="2000" b="0" i="0" u="none" strike="noStrike" kern="0" cap="none" spc="0" normalizeH="0" baseline="0" noProof="0" dirty="0">
                  <a:ln>
                    <a:noFill/>
                  </a:ln>
                  <a:solidFill>
                    <a:schemeClr val="tx2"/>
                  </a:solidFill>
                  <a:effectLst/>
                  <a:uLnTx/>
                  <a:uFillTx/>
                  <a:latin typeface="+mj-lt"/>
                  <a:sym typeface="Arial" charset="0"/>
                </a:endParaRPr>
              </a:p>
            </p:txBody>
          </p:sp>
          <p:sp>
            <p:nvSpPr>
              <p:cNvPr id="9" name="Freeform 10">
                <a:extLst>
                  <a:ext uri="{FF2B5EF4-FFF2-40B4-BE49-F238E27FC236}">
                    <a16:creationId xmlns:a16="http://schemas.microsoft.com/office/drawing/2014/main" id="{2121B9E4-9BBC-5E19-06BE-D5A9B62E6242}"/>
                  </a:ext>
                </a:extLst>
              </p:cNvPr>
              <p:cNvSpPr/>
              <p:nvPr/>
            </p:nvSpPr>
            <p:spPr>
              <a:xfrm>
                <a:off x="4979288" y="3210530"/>
                <a:ext cx="2458741" cy="1170399"/>
              </a:xfrm>
              <a:custGeom>
                <a:avLst/>
                <a:gdLst>
                  <a:gd name="connsiteX0" fmla="*/ 0 w 2458741"/>
                  <a:gd name="connsiteY0" fmla="*/ 195070 h 1170399"/>
                  <a:gd name="connsiteX1" fmla="*/ 195070 w 2458741"/>
                  <a:gd name="connsiteY1" fmla="*/ 0 h 1170399"/>
                  <a:gd name="connsiteX2" fmla="*/ 2263671 w 2458741"/>
                  <a:gd name="connsiteY2" fmla="*/ 0 h 1170399"/>
                  <a:gd name="connsiteX3" fmla="*/ 2458741 w 2458741"/>
                  <a:gd name="connsiteY3" fmla="*/ 195070 h 1170399"/>
                  <a:gd name="connsiteX4" fmla="*/ 2458741 w 2458741"/>
                  <a:gd name="connsiteY4" fmla="*/ 975329 h 1170399"/>
                  <a:gd name="connsiteX5" fmla="*/ 2263671 w 2458741"/>
                  <a:gd name="connsiteY5" fmla="*/ 1170399 h 1170399"/>
                  <a:gd name="connsiteX6" fmla="*/ 195070 w 2458741"/>
                  <a:gd name="connsiteY6" fmla="*/ 1170399 h 1170399"/>
                  <a:gd name="connsiteX7" fmla="*/ 0 w 2458741"/>
                  <a:gd name="connsiteY7" fmla="*/ 975329 h 1170399"/>
                  <a:gd name="connsiteX8" fmla="*/ 0 w 2458741"/>
                  <a:gd name="connsiteY8" fmla="*/ 195070 h 11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8741" h="1170399">
                    <a:moveTo>
                      <a:pt x="0" y="195070"/>
                    </a:moveTo>
                    <a:cubicBezTo>
                      <a:pt x="0" y="87336"/>
                      <a:pt x="87336" y="0"/>
                      <a:pt x="195070" y="0"/>
                    </a:cubicBezTo>
                    <a:lnTo>
                      <a:pt x="2263671" y="0"/>
                    </a:lnTo>
                    <a:cubicBezTo>
                      <a:pt x="2371405" y="0"/>
                      <a:pt x="2458741" y="87336"/>
                      <a:pt x="2458741" y="195070"/>
                    </a:cubicBezTo>
                    <a:lnTo>
                      <a:pt x="2458741" y="975329"/>
                    </a:lnTo>
                    <a:cubicBezTo>
                      <a:pt x="2458741" y="1083063"/>
                      <a:pt x="2371405" y="1170399"/>
                      <a:pt x="2263671" y="1170399"/>
                    </a:cubicBezTo>
                    <a:lnTo>
                      <a:pt x="195070" y="1170399"/>
                    </a:lnTo>
                    <a:cubicBezTo>
                      <a:pt x="87336" y="1170399"/>
                      <a:pt x="0" y="1083063"/>
                      <a:pt x="0" y="975329"/>
                    </a:cubicBezTo>
                    <a:lnTo>
                      <a:pt x="0" y="195070"/>
                    </a:lnTo>
                    <a:close/>
                  </a:path>
                </a:pathLst>
              </a:custGeom>
              <a:solidFill>
                <a:schemeClr val="tx2"/>
              </a:solidFill>
              <a:ln w="25400" cap="flat" cmpd="sng" algn="ctr">
                <a:solidFill>
                  <a:sysClr val="window" lastClr="FFFFFF">
                    <a:hueOff val="0"/>
                    <a:satOff val="0"/>
                    <a:lumOff val="0"/>
                    <a:alphaOff val="0"/>
                  </a:sysClr>
                </a:solidFill>
                <a:prstDash val="solid"/>
              </a:ln>
              <a:effectLst/>
            </p:spPr>
            <p:txBody>
              <a:bodyPr spcFirstLastPara="0" vert="horz" wrap="square" lIns="148574" tIns="148574" rIns="148574" bIns="148574" numCol="1" spcCol="1270" anchor="ctr" anchorCtr="0">
                <a:noAutofit/>
              </a:bodyPr>
              <a:lstStyle/>
              <a:p>
                <a:pPr marL="0" marR="0" lvl="0" indent="0" algn="ctr" defTabSz="1066800" eaLnBrk="1" fontAlgn="base" latinLnBrk="0" hangingPunct="1">
                  <a:lnSpc>
                    <a:spcPct val="90000"/>
                  </a:lnSpc>
                  <a:spcBef>
                    <a:spcPct val="0"/>
                  </a:spcBef>
                  <a:spcAft>
                    <a:spcPct val="35000"/>
                  </a:spcAft>
                  <a:buClrTx/>
                  <a:buSzTx/>
                  <a:buFontTx/>
                  <a:buNone/>
                  <a:tabLst/>
                  <a:defRPr/>
                </a:pPr>
                <a:endParaRPr kumimoji="0" lang="en-GB" sz="2000" b="0" i="0" u="none" strike="noStrike" kern="0" cap="none" spc="0" normalizeH="0" baseline="0" noProof="0" dirty="0">
                  <a:ln>
                    <a:noFill/>
                  </a:ln>
                  <a:solidFill>
                    <a:schemeClr val="tx2"/>
                  </a:solidFill>
                  <a:effectLst/>
                  <a:uLnTx/>
                  <a:uFillTx/>
                  <a:latin typeface="+mj-lt"/>
                  <a:sym typeface="Arial" charset="0"/>
                </a:endParaRPr>
              </a:p>
            </p:txBody>
          </p:sp>
          <p:sp>
            <p:nvSpPr>
              <p:cNvPr id="10" name="Freeform 11">
                <a:extLst>
                  <a:ext uri="{FF2B5EF4-FFF2-40B4-BE49-F238E27FC236}">
                    <a16:creationId xmlns:a16="http://schemas.microsoft.com/office/drawing/2014/main" id="{87925CD9-CA03-F947-730E-226D1354BC90}"/>
                  </a:ext>
                </a:extLst>
              </p:cNvPr>
              <p:cNvSpPr/>
              <p:nvPr/>
            </p:nvSpPr>
            <p:spPr>
              <a:xfrm>
                <a:off x="3342629" y="4847189"/>
                <a:ext cx="2458741" cy="1170399"/>
              </a:xfrm>
              <a:custGeom>
                <a:avLst/>
                <a:gdLst>
                  <a:gd name="connsiteX0" fmla="*/ 0 w 2458741"/>
                  <a:gd name="connsiteY0" fmla="*/ 195070 h 1170399"/>
                  <a:gd name="connsiteX1" fmla="*/ 195070 w 2458741"/>
                  <a:gd name="connsiteY1" fmla="*/ 0 h 1170399"/>
                  <a:gd name="connsiteX2" fmla="*/ 2263671 w 2458741"/>
                  <a:gd name="connsiteY2" fmla="*/ 0 h 1170399"/>
                  <a:gd name="connsiteX3" fmla="*/ 2458741 w 2458741"/>
                  <a:gd name="connsiteY3" fmla="*/ 195070 h 1170399"/>
                  <a:gd name="connsiteX4" fmla="*/ 2458741 w 2458741"/>
                  <a:gd name="connsiteY4" fmla="*/ 975329 h 1170399"/>
                  <a:gd name="connsiteX5" fmla="*/ 2263671 w 2458741"/>
                  <a:gd name="connsiteY5" fmla="*/ 1170399 h 1170399"/>
                  <a:gd name="connsiteX6" fmla="*/ 195070 w 2458741"/>
                  <a:gd name="connsiteY6" fmla="*/ 1170399 h 1170399"/>
                  <a:gd name="connsiteX7" fmla="*/ 0 w 2458741"/>
                  <a:gd name="connsiteY7" fmla="*/ 975329 h 1170399"/>
                  <a:gd name="connsiteX8" fmla="*/ 0 w 2458741"/>
                  <a:gd name="connsiteY8" fmla="*/ 195070 h 11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8741" h="1170399">
                    <a:moveTo>
                      <a:pt x="0" y="195070"/>
                    </a:moveTo>
                    <a:cubicBezTo>
                      <a:pt x="0" y="87336"/>
                      <a:pt x="87336" y="0"/>
                      <a:pt x="195070" y="0"/>
                    </a:cubicBezTo>
                    <a:lnTo>
                      <a:pt x="2263671" y="0"/>
                    </a:lnTo>
                    <a:cubicBezTo>
                      <a:pt x="2371405" y="0"/>
                      <a:pt x="2458741" y="87336"/>
                      <a:pt x="2458741" y="195070"/>
                    </a:cubicBezTo>
                    <a:lnTo>
                      <a:pt x="2458741" y="975329"/>
                    </a:lnTo>
                    <a:cubicBezTo>
                      <a:pt x="2458741" y="1083063"/>
                      <a:pt x="2371405" y="1170399"/>
                      <a:pt x="2263671" y="1170399"/>
                    </a:cubicBezTo>
                    <a:lnTo>
                      <a:pt x="195070" y="1170399"/>
                    </a:lnTo>
                    <a:cubicBezTo>
                      <a:pt x="87336" y="1170399"/>
                      <a:pt x="0" y="1083063"/>
                      <a:pt x="0" y="975329"/>
                    </a:cubicBezTo>
                    <a:lnTo>
                      <a:pt x="0" y="195070"/>
                    </a:lnTo>
                    <a:close/>
                  </a:path>
                </a:pathLst>
              </a:custGeom>
              <a:solidFill>
                <a:schemeClr val="tx2"/>
              </a:solidFill>
              <a:ln w="25400" cap="flat" cmpd="sng" algn="ctr">
                <a:solidFill>
                  <a:sysClr val="window" lastClr="FFFFFF">
                    <a:hueOff val="0"/>
                    <a:satOff val="0"/>
                    <a:lumOff val="0"/>
                    <a:alphaOff val="0"/>
                  </a:sysClr>
                </a:solidFill>
                <a:prstDash val="solid"/>
              </a:ln>
              <a:effectLst/>
            </p:spPr>
            <p:txBody>
              <a:bodyPr spcFirstLastPara="0" vert="horz" wrap="square" lIns="148574" tIns="148574" rIns="148574" bIns="148574" numCol="1" spcCol="1270" anchor="ctr" anchorCtr="0">
                <a:noAutofit/>
              </a:bodyPr>
              <a:lstStyle/>
              <a:p>
                <a:pPr marL="0" marR="0" lvl="0" indent="0" algn="ctr" defTabSz="1066800" eaLnBrk="1" fontAlgn="base" latinLnBrk="0" hangingPunct="1">
                  <a:lnSpc>
                    <a:spcPct val="90000"/>
                  </a:lnSpc>
                  <a:spcBef>
                    <a:spcPct val="0"/>
                  </a:spcBef>
                  <a:spcAft>
                    <a:spcPct val="35000"/>
                  </a:spcAft>
                  <a:buClrTx/>
                  <a:buSzTx/>
                  <a:buFontTx/>
                  <a:buNone/>
                  <a:tabLst/>
                  <a:defRPr/>
                </a:pPr>
                <a:endParaRPr kumimoji="0" lang="en-GB" sz="2000" b="0" i="0" u="none" strike="noStrike" kern="0" cap="none" spc="0" normalizeH="0" baseline="0" noProof="0" dirty="0">
                  <a:ln>
                    <a:noFill/>
                  </a:ln>
                  <a:solidFill>
                    <a:schemeClr val="tx2"/>
                  </a:solidFill>
                  <a:effectLst/>
                  <a:uLnTx/>
                  <a:uFillTx/>
                  <a:latin typeface="+mj-lt"/>
                  <a:sym typeface="Arial" charset="0"/>
                </a:endParaRPr>
              </a:p>
            </p:txBody>
          </p:sp>
          <p:sp>
            <p:nvSpPr>
              <p:cNvPr id="11" name="Freeform 12">
                <a:extLst>
                  <a:ext uri="{FF2B5EF4-FFF2-40B4-BE49-F238E27FC236}">
                    <a16:creationId xmlns:a16="http://schemas.microsoft.com/office/drawing/2014/main" id="{ECC49261-0A7A-273E-2F0E-7BDB5D6CCA74}"/>
                  </a:ext>
                </a:extLst>
              </p:cNvPr>
              <p:cNvSpPr/>
              <p:nvPr/>
            </p:nvSpPr>
            <p:spPr>
              <a:xfrm>
                <a:off x="1705969" y="3210530"/>
                <a:ext cx="2458741" cy="1170399"/>
              </a:xfrm>
              <a:custGeom>
                <a:avLst/>
                <a:gdLst>
                  <a:gd name="connsiteX0" fmla="*/ 0 w 2458741"/>
                  <a:gd name="connsiteY0" fmla="*/ 195070 h 1170399"/>
                  <a:gd name="connsiteX1" fmla="*/ 195070 w 2458741"/>
                  <a:gd name="connsiteY1" fmla="*/ 0 h 1170399"/>
                  <a:gd name="connsiteX2" fmla="*/ 2263671 w 2458741"/>
                  <a:gd name="connsiteY2" fmla="*/ 0 h 1170399"/>
                  <a:gd name="connsiteX3" fmla="*/ 2458741 w 2458741"/>
                  <a:gd name="connsiteY3" fmla="*/ 195070 h 1170399"/>
                  <a:gd name="connsiteX4" fmla="*/ 2458741 w 2458741"/>
                  <a:gd name="connsiteY4" fmla="*/ 975329 h 1170399"/>
                  <a:gd name="connsiteX5" fmla="*/ 2263671 w 2458741"/>
                  <a:gd name="connsiteY5" fmla="*/ 1170399 h 1170399"/>
                  <a:gd name="connsiteX6" fmla="*/ 195070 w 2458741"/>
                  <a:gd name="connsiteY6" fmla="*/ 1170399 h 1170399"/>
                  <a:gd name="connsiteX7" fmla="*/ 0 w 2458741"/>
                  <a:gd name="connsiteY7" fmla="*/ 975329 h 1170399"/>
                  <a:gd name="connsiteX8" fmla="*/ 0 w 2458741"/>
                  <a:gd name="connsiteY8" fmla="*/ 195070 h 11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8741" h="1170399">
                    <a:moveTo>
                      <a:pt x="0" y="195070"/>
                    </a:moveTo>
                    <a:cubicBezTo>
                      <a:pt x="0" y="87336"/>
                      <a:pt x="87336" y="0"/>
                      <a:pt x="195070" y="0"/>
                    </a:cubicBezTo>
                    <a:lnTo>
                      <a:pt x="2263671" y="0"/>
                    </a:lnTo>
                    <a:cubicBezTo>
                      <a:pt x="2371405" y="0"/>
                      <a:pt x="2458741" y="87336"/>
                      <a:pt x="2458741" y="195070"/>
                    </a:cubicBezTo>
                    <a:lnTo>
                      <a:pt x="2458741" y="975329"/>
                    </a:lnTo>
                    <a:cubicBezTo>
                      <a:pt x="2458741" y="1083063"/>
                      <a:pt x="2371405" y="1170399"/>
                      <a:pt x="2263671" y="1170399"/>
                    </a:cubicBezTo>
                    <a:lnTo>
                      <a:pt x="195070" y="1170399"/>
                    </a:lnTo>
                    <a:cubicBezTo>
                      <a:pt x="87336" y="1170399"/>
                      <a:pt x="0" y="1083063"/>
                      <a:pt x="0" y="975329"/>
                    </a:cubicBezTo>
                    <a:lnTo>
                      <a:pt x="0" y="195070"/>
                    </a:lnTo>
                    <a:close/>
                  </a:path>
                </a:pathLst>
              </a:custGeom>
              <a:solidFill>
                <a:schemeClr val="tx2"/>
              </a:solidFill>
              <a:ln w="25400" cap="flat" cmpd="sng" algn="ctr">
                <a:solidFill>
                  <a:sysClr val="window" lastClr="FFFFFF">
                    <a:hueOff val="0"/>
                    <a:satOff val="0"/>
                    <a:lumOff val="0"/>
                    <a:alphaOff val="0"/>
                  </a:sysClr>
                </a:solidFill>
                <a:prstDash val="solid"/>
              </a:ln>
              <a:effectLst/>
            </p:spPr>
            <p:txBody>
              <a:bodyPr spcFirstLastPara="0" vert="horz" wrap="square" lIns="148574" tIns="148574" rIns="148574" bIns="148574" numCol="1" spcCol="1270" anchor="ctr" anchorCtr="0">
                <a:noAutofit/>
              </a:bodyPr>
              <a:lstStyle/>
              <a:p>
                <a:pPr marL="0" marR="0" lvl="0" indent="0" algn="ctr" defTabSz="1066800" eaLnBrk="1" fontAlgn="base" latinLnBrk="0" hangingPunct="1">
                  <a:lnSpc>
                    <a:spcPct val="90000"/>
                  </a:lnSpc>
                  <a:spcBef>
                    <a:spcPct val="0"/>
                  </a:spcBef>
                  <a:spcAft>
                    <a:spcPct val="35000"/>
                  </a:spcAft>
                  <a:buClrTx/>
                  <a:buSzTx/>
                  <a:buFontTx/>
                  <a:buNone/>
                  <a:tabLst/>
                  <a:defRPr/>
                </a:pPr>
                <a:endParaRPr kumimoji="0" lang="en-GB" sz="2000" b="0" i="0" u="none" strike="noStrike" kern="0" cap="none" spc="0" normalizeH="0" baseline="0" noProof="0" dirty="0">
                  <a:ln>
                    <a:noFill/>
                  </a:ln>
                  <a:solidFill>
                    <a:schemeClr val="tx2"/>
                  </a:solidFill>
                  <a:effectLst/>
                  <a:uLnTx/>
                  <a:uFillTx/>
                  <a:latin typeface="+mj-lt"/>
                  <a:sym typeface="Arial" charset="0"/>
                </a:endParaRPr>
              </a:p>
            </p:txBody>
          </p:sp>
        </p:grpSp>
        <p:sp>
          <p:nvSpPr>
            <p:cNvPr id="4" name="Curved Down Arrow 14">
              <a:extLst>
                <a:ext uri="{FF2B5EF4-FFF2-40B4-BE49-F238E27FC236}">
                  <a16:creationId xmlns:a16="http://schemas.microsoft.com/office/drawing/2014/main" id="{66143B6F-19D9-D33D-049F-5184035CFB05}"/>
                </a:ext>
              </a:extLst>
            </p:cNvPr>
            <p:cNvSpPr/>
            <p:nvPr/>
          </p:nvSpPr>
          <p:spPr>
            <a:xfrm rot="3347877">
              <a:off x="7222473" y="3249314"/>
              <a:ext cx="701951" cy="429829"/>
            </a:xfrm>
            <a:prstGeom prst="curvedDownArrow">
              <a:avLst/>
            </a:prstGeom>
            <a:solidFill>
              <a:schemeClr val="bg2">
                <a:lumMod val="85000"/>
              </a:schemeClr>
            </a:solidFill>
            <a:ln w="9525" cap="flat" cmpd="sng" algn="ctr">
              <a:no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none" spc="0" normalizeH="0" baseline="0" noProof="0">
                <a:ln>
                  <a:noFill/>
                </a:ln>
                <a:solidFill>
                  <a:schemeClr val="tx2"/>
                </a:solidFill>
                <a:effectLst/>
                <a:uLnTx/>
                <a:uFillTx/>
                <a:latin typeface="Calibri"/>
                <a:sym typeface="Arial" charset="0"/>
              </a:endParaRPr>
            </a:p>
          </p:txBody>
        </p:sp>
        <p:sp>
          <p:nvSpPr>
            <p:cNvPr id="5" name="Curved Down Arrow 15">
              <a:extLst>
                <a:ext uri="{FF2B5EF4-FFF2-40B4-BE49-F238E27FC236}">
                  <a16:creationId xmlns:a16="http://schemas.microsoft.com/office/drawing/2014/main" id="{FCED4CAB-92AA-EB1B-29F5-407256CFCEE6}"/>
                </a:ext>
              </a:extLst>
            </p:cNvPr>
            <p:cNvSpPr/>
            <p:nvPr/>
          </p:nvSpPr>
          <p:spPr>
            <a:xfrm rot="14005754">
              <a:off x="4882650" y="5028729"/>
              <a:ext cx="701951" cy="429829"/>
            </a:xfrm>
            <a:prstGeom prst="curvedDownArrow">
              <a:avLst/>
            </a:prstGeom>
            <a:solidFill>
              <a:schemeClr val="bg2">
                <a:lumMod val="85000"/>
              </a:schemeClr>
            </a:solidFill>
            <a:ln w="9525" cap="flat" cmpd="sng" algn="ctr">
              <a:no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none" spc="0" normalizeH="0" baseline="0" noProof="0">
                <a:ln>
                  <a:noFill/>
                </a:ln>
                <a:solidFill>
                  <a:schemeClr val="tx2"/>
                </a:solidFill>
                <a:effectLst/>
                <a:uLnTx/>
                <a:uFillTx/>
                <a:latin typeface="Calibri"/>
                <a:sym typeface="Arial" charset="0"/>
              </a:endParaRPr>
            </a:p>
          </p:txBody>
        </p:sp>
        <p:sp>
          <p:nvSpPr>
            <p:cNvPr id="6" name="Curved Down Arrow 16">
              <a:extLst>
                <a:ext uri="{FF2B5EF4-FFF2-40B4-BE49-F238E27FC236}">
                  <a16:creationId xmlns:a16="http://schemas.microsoft.com/office/drawing/2014/main" id="{02874DD9-AB0C-C1B9-7750-813FB7B7CB33}"/>
                </a:ext>
              </a:extLst>
            </p:cNvPr>
            <p:cNvSpPr/>
            <p:nvPr/>
          </p:nvSpPr>
          <p:spPr>
            <a:xfrm rot="18027086">
              <a:off x="4894538" y="3222018"/>
              <a:ext cx="701951" cy="429829"/>
            </a:xfrm>
            <a:prstGeom prst="curvedDownArrow">
              <a:avLst/>
            </a:prstGeom>
            <a:solidFill>
              <a:schemeClr val="bg2">
                <a:lumMod val="85000"/>
              </a:schemeClr>
            </a:solidFill>
            <a:ln w="9525" cap="flat" cmpd="sng" algn="ctr">
              <a:no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none" spc="0" normalizeH="0" baseline="0" noProof="0" dirty="0">
                <a:ln>
                  <a:noFill/>
                </a:ln>
                <a:solidFill>
                  <a:schemeClr val="tx2"/>
                </a:solidFill>
                <a:effectLst/>
                <a:uLnTx/>
                <a:uFillTx/>
                <a:latin typeface="Calibri"/>
                <a:sym typeface="Arial" charset="0"/>
              </a:endParaRPr>
            </a:p>
          </p:txBody>
        </p:sp>
        <p:sp>
          <p:nvSpPr>
            <p:cNvPr id="7" name="Curved Down Arrow 17">
              <a:extLst>
                <a:ext uri="{FF2B5EF4-FFF2-40B4-BE49-F238E27FC236}">
                  <a16:creationId xmlns:a16="http://schemas.microsoft.com/office/drawing/2014/main" id="{A915272E-D621-43CA-4FC0-81041B9D3A89}"/>
                </a:ext>
              </a:extLst>
            </p:cNvPr>
            <p:cNvSpPr/>
            <p:nvPr/>
          </p:nvSpPr>
          <p:spPr>
            <a:xfrm rot="7045497">
              <a:off x="7193991" y="5144643"/>
              <a:ext cx="701951" cy="429829"/>
            </a:xfrm>
            <a:prstGeom prst="curvedDownArrow">
              <a:avLst/>
            </a:prstGeom>
            <a:solidFill>
              <a:schemeClr val="bg2">
                <a:lumMod val="85000"/>
              </a:schemeClr>
            </a:solidFill>
            <a:ln w="9525" cap="flat" cmpd="sng" algn="ctr">
              <a:no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none" spc="0" normalizeH="0" baseline="0" noProof="0">
                <a:ln>
                  <a:noFill/>
                </a:ln>
                <a:solidFill>
                  <a:schemeClr val="tx2"/>
                </a:solidFill>
                <a:effectLst/>
                <a:uLnTx/>
                <a:uFillTx/>
                <a:latin typeface="Calibri"/>
                <a:sym typeface="Arial" charset="0"/>
              </a:endParaRPr>
            </a:p>
          </p:txBody>
        </p:sp>
      </p:grpSp>
      <p:sp>
        <p:nvSpPr>
          <p:cNvPr id="12" name="TextBox 11">
            <a:extLst>
              <a:ext uri="{FF2B5EF4-FFF2-40B4-BE49-F238E27FC236}">
                <a16:creationId xmlns:a16="http://schemas.microsoft.com/office/drawing/2014/main" id="{439BF89D-FC30-0E73-32A6-673966826BF0}"/>
              </a:ext>
            </a:extLst>
          </p:cNvPr>
          <p:cNvSpPr txBox="1"/>
          <p:nvPr/>
        </p:nvSpPr>
        <p:spPr>
          <a:xfrm>
            <a:off x="439353" y="1416006"/>
            <a:ext cx="6230387" cy="1200329"/>
          </a:xfrm>
          <a:prstGeom prst="rect">
            <a:avLst/>
          </a:prstGeom>
          <a:noFill/>
        </p:spPr>
        <p:txBody>
          <a:bodyPr wrap="square">
            <a:spAutoFit/>
          </a:bodyPr>
          <a:lstStyle/>
          <a:p>
            <a:pPr defTabSz="457200"/>
            <a:r>
              <a:rPr lang="en-US" sz="2400" dirty="0"/>
              <a:t>Put the following actions in the correct order of the performance feedback and coaching cycle </a:t>
            </a:r>
            <a:endParaRPr lang="en-MY" sz="2400" dirty="0"/>
          </a:p>
        </p:txBody>
      </p:sp>
      <p:sp>
        <p:nvSpPr>
          <p:cNvPr id="13" name="TextBox 12">
            <a:extLst>
              <a:ext uri="{FF2B5EF4-FFF2-40B4-BE49-F238E27FC236}">
                <a16:creationId xmlns:a16="http://schemas.microsoft.com/office/drawing/2014/main" id="{84D9670D-75D8-DD50-33C7-4DC829B554F1}"/>
              </a:ext>
            </a:extLst>
          </p:cNvPr>
          <p:cNvSpPr txBox="1"/>
          <p:nvPr/>
        </p:nvSpPr>
        <p:spPr>
          <a:xfrm>
            <a:off x="439353" y="3643383"/>
            <a:ext cx="6917960" cy="1569660"/>
          </a:xfrm>
          <a:prstGeom prst="rect">
            <a:avLst/>
          </a:prstGeom>
          <a:noFill/>
        </p:spPr>
        <p:txBody>
          <a:bodyPr wrap="square">
            <a:spAutoFit/>
          </a:bodyPr>
          <a:lstStyle/>
          <a:p>
            <a:pPr marL="457200" indent="-457200" defTabSz="457200">
              <a:buFont typeface="+mj-lt"/>
              <a:buAutoNum type="arabicPeriod"/>
            </a:pPr>
            <a:r>
              <a:rPr lang="en-US" sz="2400" dirty="0"/>
              <a:t>ASSESS</a:t>
            </a:r>
          </a:p>
          <a:p>
            <a:pPr marL="457200" indent="-457200" defTabSz="457200">
              <a:buFont typeface="+mj-lt"/>
              <a:buAutoNum type="arabicPeriod"/>
            </a:pPr>
            <a:r>
              <a:rPr lang="en-US" sz="2400" dirty="0"/>
              <a:t>SET GOALS</a:t>
            </a:r>
          </a:p>
          <a:p>
            <a:pPr marL="457200" indent="-457200" defTabSz="457200">
              <a:buFont typeface="+mj-lt"/>
              <a:buAutoNum type="arabicPeriod"/>
            </a:pPr>
            <a:r>
              <a:rPr lang="en-US" sz="2400" dirty="0"/>
              <a:t>COACH</a:t>
            </a:r>
          </a:p>
          <a:p>
            <a:pPr marL="457200" indent="-457200" defTabSz="457200">
              <a:buFont typeface="+mj-lt"/>
              <a:buAutoNum type="arabicPeriod"/>
            </a:pPr>
            <a:r>
              <a:rPr lang="en-US" sz="2400" dirty="0"/>
              <a:t>GIVE FEEDBACK</a:t>
            </a:r>
          </a:p>
        </p:txBody>
      </p:sp>
      <p:sp>
        <p:nvSpPr>
          <p:cNvPr id="14" name="Title 1">
            <a:extLst>
              <a:ext uri="{FF2B5EF4-FFF2-40B4-BE49-F238E27FC236}">
                <a16:creationId xmlns:a16="http://schemas.microsoft.com/office/drawing/2014/main" id="{6935FEB6-D48E-76D6-B850-360A7E095928}"/>
              </a:ext>
            </a:extLst>
          </p:cNvPr>
          <p:cNvSpPr txBox="1">
            <a:spLocks/>
          </p:cNvSpPr>
          <p:nvPr/>
        </p:nvSpPr>
        <p:spPr>
          <a:xfrm>
            <a:off x="164147" y="234865"/>
            <a:ext cx="11725484" cy="369332"/>
          </a:xfrm>
          <a:prstGeom prst="rect">
            <a:avLst/>
          </a:prstGeom>
        </p:spPr>
        <p:txBody>
          <a:bodyPr/>
          <a:lst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2400" b="1" kern="0" dirty="0"/>
              <a:t>Performance feedback and coaching- Activity</a:t>
            </a:r>
          </a:p>
        </p:txBody>
      </p:sp>
    </p:spTree>
    <p:extLst>
      <p:ext uri="{BB962C8B-B14F-4D97-AF65-F5344CB8AC3E}">
        <p14:creationId xmlns:p14="http://schemas.microsoft.com/office/powerpoint/2010/main" val="133970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5457F61-79BC-71F8-19E0-45B8AA70619B}"/>
              </a:ext>
            </a:extLst>
          </p:cNvPr>
          <p:cNvGrpSpPr/>
          <p:nvPr/>
        </p:nvGrpSpPr>
        <p:grpSpPr>
          <a:xfrm>
            <a:off x="2703903" y="588364"/>
            <a:ext cx="6310858" cy="5681272"/>
            <a:chOff x="4556363" y="2744269"/>
            <a:chExt cx="3616656" cy="3273317"/>
          </a:xfrm>
        </p:grpSpPr>
        <p:grpSp>
          <p:nvGrpSpPr>
            <p:cNvPr id="3" name="Group 2">
              <a:extLst>
                <a:ext uri="{FF2B5EF4-FFF2-40B4-BE49-F238E27FC236}">
                  <a16:creationId xmlns:a16="http://schemas.microsoft.com/office/drawing/2014/main" id="{AD094BDD-55B0-DCD1-AD59-6E65E8728737}"/>
                </a:ext>
              </a:extLst>
            </p:cNvPr>
            <p:cNvGrpSpPr/>
            <p:nvPr/>
          </p:nvGrpSpPr>
          <p:grpSpPr>
            <a:xfrm>
              <a:off x="4556363" y="2744269"/>
              <a:ext cx="3616656" cy="3273317"/>
              <a:chOff x="1705969" y="1573872"/>
              <a:chExt cx="5732060" cy="4443716"/>
            </a:xfrm>
          </p:grpSpPr>
          <p:sp>
            <p:nvSpPr>
              <p:cNvPr id="8" name="Freeform 9">
                <a:extLst>
                  <a:ext uri="{FF2B5EF4-FFF2-40B4-BE49-F238E27FC236}">
                    <a16:creationId xmlns:a16="http://schemas.microsoft.com/office/drawing/2014/main" id="{09D653AF-BD4F-10A0-ED78-9C8DDED6E4D6}"/>
                  </a:ext>
                </a:extLst>
              </p:cNvPr>
              <p:cNvSpPr/>
              <p:nvPr/>
            </p:nvSpPr>
            <p:spPr>
              <a:xfrm>
                <a:off x="3342629" y="1573872"/>
                <a:ext cx="2458741" cy="1170399"/>
              </a:xfrm>
              <a:custGeom>
                <a:avLst/>
                <a:gdLst>
                  <a:gd name="connsiteX0" fmla="*/ 0 w 2458741"/>
                  <a:gd name="connsiteY0" fmla="*/ 195070 h 1170399"/>
                  <a:gd name="connsiteX1" fmla="*/ 195070 w 2458741"/>
                  <a:gd name="connsiteY1" fmla="*/ 0 h 1170399"/>
                  <a:gd name="connsiteX2" fmla="*/ 2263671 w 2458741"/>
                  <a:gd name="connsiteY2" fmla="*/ 0 h 1170399"/>
                  <a:gd name="connsiteX3" fmla="*/ 2458741 w 2458741"/>
                  <a:gd name="connsiteY3" fmla="*/ 195070 h 1170399"/>
                  <a:gd name="connsiteX4" fmla="*/ 2458741 w 2458741"/>
                  <a:gd name="connsiteY4" fmla="*/ 975329 h 1170399"/>
                  <a:gd name="connsiteX5" fmla="*/ 2263671 w 2458741"/>
                  <a:gd name="connsiteY5" fmla="*/ 1170399 h 1170399"/>
                  <a:gd name="connsiteX6" fmla="*/ 195070 w 2458741"/>
                  <a:gd name="connsiteY6" fmla="*/ 1170399 h 1170399"/>
                  <a:gd name="connsiteX7" fmla="*/ 0 w 2458741"/>
                  <a:gd name="connsiteY7" fmla="*/ 975329 h 1170399"/>
                  <a:gd name="connsiteX8" fmla="*/ 0 w 2458741"/>
                  <a:gd name="connsiteY8" fmla="*/ 195070 h 11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8741" h="1170399">
                    <a:moveTo>
                      <a:pt x="0" y="195070"/>
                    </a:moveTo>
                    <a:cubicBezTo>
                      <a:pt x="0" y="87336"/>
                      <a:pt x="87336" y="0"/>
                      <a:pt x="195070" y="0"/>
                    </a:cubicBezTo>
                    <a:lnTo>
                      <a:pt x="2263671" y="0"/>
                    </a:lnTo>
                    <a:cubicBezTo>
                      <a:pt x="2371405" y="0"/>
                      <a:pt x="2458741" y="87336"/>
                      <a:pt x="2458741" y="195070"/>
                    </a:cubicBezTo>
                    <a:lnTo>
                      <a:pt x="2458741" y="975329"/>
                    </a:lnTo>
                    <a:cubicBezTo>
                      <a:pt x="2458741" y="1083063"/>
                      <a:pt x="2371405" y="1170399"/>
                      <a:pt x="2263671" y="1170399"/>
                    </a:cubicBezTo>
                    <a:lnTo>
                      <a:pt x="195070" y="1170399"/>
                    </a:lnTo>
                    <a:cubicBezTo>
                      <a:pt x="87336" y="1170399"/>
                      <a:pt x="0" y="1083063"/>
                      <a:pt x="0" y="975329"/>
                    </a:cubicBezTo>
                    <a:lnTo>
                      <a:pt x="0" y="195070"/>
                    </a:lnTo>
                    <a:close/>
                  </a:path>
                </a:pathLst>
              </a:custGeom>
              <a:solidFill>
                <a:schemeClr val="tx2">
                  <a:lumMod val="75000"/>
                </a:schemeClr>
              </a:solidFill>
              <a:ln w="25400" cap="flat" cmpd="sng" algn="ctr">
                <a:solidFill>
                  <a:sysClr val="window" lastClr="FFFFFF">
                    <a:hueOff val="0"/>
                    <a:satOff val="0"/>
                    <a:lumOff val="0"/>
                    <a:alphaOff val="0"/>
                  </a:sysClr>
                </a:solidFill>
                <a:prstDash val="solid"/>
              </a:ln>
              <a:effectLst/>
            </p:spPr>
            <p:txBody>
              <a:bodyPr spcFirstLastPara="0" vert="horz" wrap="square" lIns="148574" tIns="148574" rIns="148574" bIns="148574" numCol="1" spcCol="1270" anchor="ctr" anchorCtr="0">
                <a:noAutofit/>
              </a:bodyPr>
              <a:lstStyle/>
              <a:p>
                <a:pPr marL="0" marR="0" lvl="0" indent="0" algn="ctr" defTabSz="1066800" eaLnBrk="1" fontAlgn="base" latinLnBrk="0" hangingPunct="1">
                  <a:lnSpc>
                    <a:spcPct val="90000"/>
                  </a:lnSpc>
                  <a:spcBef>
                    <a:spcPct val="0"/>
                  </a:spcBef>
                  <a:spcAft>
                    <a:spcPct val="35000"/>
                  </a:spcAft>
                  <a:buClrTx/>
                  <a:buSzTx/>
                  <a:buFontTx/>
                  <a:buNone/>
                  <a:tabLst/>
                  <a:defRPr/>
                </a:pPr>
                <a:r>
                  <a:rPr kumimoji="0" lang="en-GB" sz="2800" b="1" i="0" u="none" strike="noStrike" kern="0" cap="none" spc="0" normalizeH="0" baseline="0" noProof="0" dirty="0">
                    <a:ln>
                      <a:noFill/>
                    </a:ln>
                    <a:solidFill>
                      <a:srgbClr val="FFFFFF"/>
                    </a:solidFill>
                    <a:effectLst/>
                    <a:uLnTx/>
                    <a:uFillTx/>
                    <a:sym typeface="Arial" charset="0"/>
                  </a:rPr>
                  <a:t>Set Goals</a:t>
                </a:r>
              </a:p>
            </p:txBody>
          </p:sp>
          <p:sp>
            <p:nvSpPr>
              <p:cNvPr id="9" name="Freeform 10">
                <a:extLst>
                  <a:ext uri="{FF2B5EF4-FFF2-40B4-BE49-F238E27FC236}">
                    <a16:creationId xmlns:a16="http://schemas.microsoft.com/office/drawing/2014/main" id="{F658DEA1-F22A-38BF-AA6F-2DDDCA8DC20B}"/>
                  </a:ext>
                </a:extLst>
              </p:cNvPr>
              <p:cNvSpPr/>
              <p:nvPr/>
            </p:nvSpPr>
            <p:spPr>
              <a:xfrm>
                <a:off x="4979288" y="3210530"/>
                <a:ext cx="2458741" cy="1170399"/>
              </a:xfrm>
              <a:custGeom>
                <a:avLst/>
                <a:gdLst>
                  <a:gd name="connsiteX0" fmla="*/ 0 w 2458741"/>
                  <a:gd name="connsiteY0" fmla="*/ 195070 h 1170399"/>
                  <a:gd name="connsiteX1" fmla="*/ 195070 w 2458741"/>
                  <a:gd name="connsiteY1" fmla="*/ 0 h 1170399"/>
                  <a:gd name="connsiteX2" fmla="*/ 2263671 w 2458741"/>
                  <a:gd name="connsiteY2" fmla="*/ 0 h 1170399"/>
                  <a:gd name="connsiteX3" fmla="*/ 2458741 w 2458741"/>
                  <a:gd name="connsiteY3" fmla="*/ 195070 h 1170399"/>
                  <a:gd name="connsiteX4" fmla="*/ 2458741 w 2458741"/>
                  <a:gd name="connsiteY4" fmla="*/ 975329 h 1170399"/>
                  <a:gd name="connsiteX5" fmla="*/ 2263671 w 2458741"/>
                  <a:gd name="connsiteY5" fmla="*/ 1170399 h 1170399"/>
                  <a:gd name="connsiteX6" fmla="*/ 195070 w 2458741"/>
                  <a:gd name="connsiteY6" fmla="*/ 1170399 h 1170399"/>
                  <a:gd name="connsiteX7" fmla="*/ 0 w 2458741"/>
                  <a:gd name="connsiteY7" fmla="*/ 975329 h 1170399"/>
                  <a:gd name="connsiteX8" fmla="*/ 0 w 2458741"/>
                  <a:gd name="connsiteY8" fmla="*/ 195070 h 11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8741" h="1170399">
                    <a:moveTo>
                      <a:pt x="0" y="195070"/>
                    </a:moveTo>
                    <a:cubicBezTo>
                      <a:pt x="0" y="87336"/>
                      <a:pt x="87336" y="0"/>
                      <a:pt x="195070" y="0"/>
                    </a:cubicBezTo>
                    <a:lnTo>
                      <a:pt x="2263671" y="0"/>
                    </a:lnTo>
                    <a:cubicBezTo>
                      <a:pt x="2371405" y="0"/>
                      <a:pt x="2458741" y="87336"/>
                      <a:pt x="2458741" y="195070"/>
                    </a:cubicBezTo>
                    <a:lnTo>
                      <a:pt x="2458741" y="975329"/>
                    </a:lnTo>
                    <a:cubicBezTo>
                      <a:pt x="2458741" y="1083063"/>
                      <a:pt x="2371405" y="1170399"/>
                      <a:pt x="2263671" y="1170399"/>
                    </a:cubicBezTo>
                    <a:lnTo>
                      <a:pt x="195070" y="1170399"/>
                    </a:lnTo>
                    <a:cubicBezTo>
                      <a:pt x="87336" y="1170399"/>
                      <a:pt x="0" y="1083063"/>
                      <a:pt x="0" y="975329"/>
                    </a:cubicBezTo>
                    <a:lnTo>
                      <a:pt x="0" y="195070"/>
                    </a:lnTo>
                    <a:close/>
                  </a:path>
                </a:pathLst>
              </a:custGeom>
              <a:solidFill>
                <a:schemeClr val="tx2">
                  <a:lumMod val="75000"/>
                </a:schemeClr>
              </a:solidFill>
              <a:ln w="25400" cap="flat" cmpd="sng" algn="ctr">
                <a:solidFill>
                  <a:sysClr val="window" lastClr="FFFFFF">
                    <a:hueOff val="0"/>
                    <a:satOff val="0"/>
                    <a:lumOff val="0"/>
                    <a:alphaOff val="0"/>
                  </a:sysClr>
                </a:solidFill>
                <a:prstDash val="solid"/>
              </a:ln>
              <a:effectLst/>
            </p:spPr>
            <p:txBody>
              <a:bodyPr spcFirstLastPara="0" vert="horz" wrap="square" lIns="148574" tIns="148574" rIns="148574" bIns="148574" numCol="1" spcCol="1270" anchor="ctr" anchorCtr="0">
                <a:noAutofit/>
              </a:bodyPr>
              <a:lstStyle/>
              <a:p>
                <a:pPr marL="0" marR="0" lvl="0" indent="0" algn="ctr" defTabSz="1066800" eaLnBrk="1" fontAlgn="base" latinLnBrk="0" hangingPunct="1">
                  <a:lnSpc>
                    <a:spcPct val="90000"/>
                  </a:lnSpc>
                  <a:spcBef>
                    <a:spcPct val="0"/>
                  </a:spcBef>
                  <a:spcAft>
                    <a:spcPct val="35000"/>
                  </a:spcAft>
                  <a:buClrTx/>
                  <a:buSzTx/>
                  <a:buFontTx/>
                  <a:buNone/>
                  <a:tabLst/>
                  <a:defRPr/>
                </a:pPr>
                <a:r>
                  <a:rPr kumimoji="0" lang="en-GB" sz="2800" b="1" i="0" u="none" strike="noStrike" kern="0" cap="none" spc="0" normalizeH="0" baseline="0" noProof="0" dirty="0">
                    <a:ln>
                      <a:noFill/>
                    </a:ln>
                    <a:solidFill>
                      <a:srgbClr val="FFFFFF"/>
                    </a:solidFill>
                    <a:effectLst/>
                    <a:uLnTx/>
                    <a:uFillTx/>
                    <a:sym typeface="Arial" charset="0"/>
                  </a:rPr>
                  <a:t>Coach</a:t>
                </a:r>
              </a:p>
            </p:txBody>
          </p:sp>
          <p:sp>
            <p:nvSpPr>
              <p:cNvPr id="10" name="Freeform 11">
                <a:extLst>
                  <a:ext uri="{FF2B5EF4-FFF2-40B4-BE49-F238E27FC236}">
                    <a16:creationId xmlns:a16="http://schemas.microsoft.com/office/drawing/2014/main" id="{026CB731-7A05-45FD-8F04-35834199AC76}"/>
                  </a:ext>
                </a:extLst>
              </p:cNvPr>
              <p:cNvSpPr/>
              <p:nvPr/>
            </p:nvSpPr>
            <p:spPr>
              <a:xfrm>
                <a:off x="3342629" y="4847189"/>
                <a:ext cx="2458741" cy="1170399"/>
              </a:xfrm>
              <a:custGeom>
                <a:avLst/>
                <a:gdLst>
                  <a:gd name="connsiteX0" fmla="*/ 0 w 2458741"/>
                  <a:gd name="connsiteY0" fmla="*/ 195070 h 1170399"/>
                  <a:gd name="connsiteX1" fmla="*/ 195070 w 2458741"/>
                  <a:gd name="connsiteY1" fmla="*/ 0 h 1170399"/>
                  <a:gd name="connsiteX2" fmla="*/ 2263671 w 2458741"/>
                  <a:gd name="connsiteY2" fmla="*/ 0 h 1170399"/>
                  <a:gd name="connsiteX3" fmla="*/ 2458741 w 2458741"/>
                  <a:gd name="connsiteY3" fmla="*/ 195070 h 1170399"/>
                  <a:gd name="connsiteX4" fmla="*/ 2458741 w 2458741"/>
                  <a:gd name="connsiteY4" fmla="*/ 975329 h 1170399"/>
                  <a:gd name="connsiteX5" fmla="*/ 2263671 w 2458741"/>
                  <a:gd name="connsiteY5" fmla="*/ 1170399 h 1170399"/>
                  <a:gd name="connsiteX6" fmla="*/ 195070 w 2458741"/>
                  <a:gd name="connsiteY6" fmla="*/ 1170399 h 1170399"/>
                  <a:gd name="connsiteX7" fmla="*/ 0 w 2458741"/>
                  <a:gd name="connsiteY7" fmla="*/ 975329 h 1170399"/>
                  <a:gd name="connsiteX8" fmla="*/ 0 w 2458741"/>
                  <a:gd name="connsiteY8" fmla="*/ 195070 h 11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8741" h="1170399">
                    <a:moveTo>
                      <a:pt x="0" y="195070"/>
                    </a:moveTo>
                    <a:cubicBezTo>
                      <a:pt x="0" y="87336"/>
                      <a:pt x="87336" y="0"/>
                      <a:pt x="195070" y="0"/>
                    </a:cubicBezTo>
                    <a:lnTo>
                      <a:pt x="2263671" y="0"/>
                    </a:lnTo>
                    <a:cubicBezTo>
                      <a:pt x="2371405" y="0"/>
                      <a:pt x="2458741" y="87336"/>
                      <a:pt x="2458741" y="195070"/>
                    </a:cubicBezTo>
                    <a:lnTo>
                      <a:pt x="2458741" y="975329"/>
                    </a:lnTo>
                    <a:cubicBezTo>
                      <a:pt x="2458741" y="1083063"/>
                      <a:pt x="2371405" y="1170399"/>
                      <a:pt x="2263671" y="1170399"/>
                    </a:cubicBezTo>
                    <a:lnTo>
                      <a:pt x="195070" y="1170399"/>
                    </a:lnTo>
                    <a:cubicBezTo>
                      <a:pt x="87336" y="1170399"/>
                      <a:pt x="0" y="1083063"/>
                      <a:pt x="0" y="975329"/>
                    </a:cubicBezTo>
                    <a:lnTo>
                      <a:pt x="0" y="195070"/>
                    </a:lnTo>
                    <a:close/>
                  </a:path>
                </a:pathLst>
              </a:custGeom>
              <a:solidFill>
                <a:schemeClr val="tx2">
                  <a:lumMod val="75000"/>
                </a:schemeClr>
              </a:solidFill>
              <a:ln w="25400" cap="flat" cmpd="sng" algn="ctr">
                <a:solidFill>
                  <a:sysClr val="window" lastClr="FFFFFF">
                    <a:hueOff val="0"/>
                    <a:satOff val="0"/>
                    <a:lumOff val="0"/>
                    <a:alphaOff val="0"/>
                  </a:sysClr>
                </a:solidFill>
                <a:prstDash val="solid"/>
              </a:ln>
              <a:effectLst/>
            </p:spPr>
            <p:txBody>
              <a:bodyPr spcFirstLastPara="0" vert="horz" wrap="square" lIns="148574" tIns="148574" rIns="148574" bIns="148574" numCol="1" spcCol="1270" anchor="ctr" anchorCtr="0">
                <a:noAutofit/>
              </a:bodyPr>
              <a:lstStyle/>
              <a:p>
                <a:pPr marL="0" marR="0" lvl="0" indent="0" algn="ctr" defTabSz="1066800" eaLnBrk="1" fontAlgn="base" latinLnBrk="0" hangingPunct="1">
                  <a:lnSpc>
                    <a:spcPct val="90000"/>
                  </a:lnSpc>
                  <a:spcBef>
                    <a:spcPct val="0"/>
                  </a:spcBef>
                  <a:spcAft>
                    <a:spcPct val="35000"/>
                  </a:spcAft>
                  <a:buClrTx/>
                  <a:buSzTx/>
                  <a:buFontTx/>
                  <a:buNone/>
                  <a:tabLst/>
                  <a:defRPr/>
                </a:pPr>
                <a:r>
                  <a:rPr kumimoji="0" lang="en-GB" sz="2800" b="1" i="0" u="none" strike="noStrike" kern="0" cap="none" spc="0" normalizeH="0" baseline="0" noProof="0" dirty="0">
                    <a:ln>
                      <a:noFill/>
                    </a:ln>
                    <a:solidFill>
                      <a:srgbClr val="FFFFFF"/>
                    </a:solidFill>
                    <a:effectLst/>
                    <a:uLnTx/>
                    <a:uFillTx/>
                    <a:sym typeface="Arial" charset="0"/>
                  </a:rPr>
                  <a:t>Give Feedback</a:t>
                </a:r>
              </a:p>
            </p:txBody>
          </p:sp>
          <p:sp>
            <p:nvSpPr>
              <p:cNvPr id="11" name="Freeform 12">
                <a:extLst>
                  <a:ext uri="{FF2B5EF4-FFF2-40B4-BE49-F238E27FC236}">
                    <a16:creationId xmlns:a16="http://schemas.microsoft.com/office/drawing/2014/main" id="{6287DCE4-1753-E91E-8266-30002D93E0D9}"/>
                  </a:ext>
                </a:extLst>
              </p:cNvPr>
              <p:cNvSpPr/>
              <p:nvPr/>
            </p:nvSpPr>
            <p:spPr>
              <a:xfrm>
                <a:off x="1705969" y="3210530"/>
                <a:ext cx="2458741" cy="1170399"/>
              </a:xfrm>
              <a:custGeom>
                <a:avLst/>
                <a:gdLst>
                  <a:gd name="connsiteX0" fmla="*/ 0 w 2458741"/>
                  <a:gd name="connsiteY0" fmla="*/ 195070 h 1170399"/>
                  <a:gd name="connsiteX1" fmla="*/ 195070 w 2458741"/>
                  <a:gd name="connsiteY1" fmla="*/ 0 h 1170399"/>
                  <a:gd name="connsiteX2" fmla="*/ 2263671 w 2458741"/>
                  <a:gd name="connsiteY2" fmla="*/ 0 h 1170399"/>
                  <a:gd name="connsiteX3" fmla="*/ 2458741 w 2458741"/>
                  <a:gd name="connsiteY3" fmla="*/ 195070 h 1170399"/>
                  <a:gd name="connsiteX4" fmla="*/ 2458741 w 2458741"/>
                  <a:gd name="connsiteY4" fmla="*/ 975329 h 1170399"/>
                  <a:gd name="connsiteX5" fmla="*/ 2263671 w 2458741"/>
                  <a:gd name="connsiteY5" fmla="*/ 1170399 h 1170399"/>
                  <a:gd name="connsiteX6" fmla="*/ 195070 w 2458741"/>
                  <a:gd name="connsiteY6" fmla="*/ 1170399 h 1170399"/>
                  <a:gd name="connsiteX7" fmla="*/ 0 w 2458741"/>
                  <a:gd name="connsiteY7" fmla="*/ 975329 h 1170399"/>
                  <a:gd name="connsiteX8" fmla="*/ 0 w 2458741"/>
                  <a:gd name="connsiteY8" fmla="*/ 195070 h 11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8741" h="1170399">
                    <a:moveTo>
                      <a:pt x="0" y="195070"/>
                    </a:moveTo>
                    <a:cubicBezTo>
                      <a:pt x="0" y="87336"/>
                      <a:pt x="87336" y="0"/>
                      <a:pt x="195070" y="0"/>
                    </a:cubicBezTo>
                    <a:lnTo>
                      <a:pt x="2263671" y="0"/>
                    </a:lnTo>
                    <a:cubicBezTo>
                      <a:pt x="2371405" y="0"/>
                      <a:pt x="2458741" y="87336"/>
                      <a:pt x="2458741" y="195070"/>
                    </a:cubicBezTo>
                    <a:lnTo>
                      <a:pt x="2458741" y="975329"/>
                    </a:lnTo>
                    <a:cubicBezTo>
                      <a:pt x="2458741" y="1083063"/>
                      <a:pt x="2371405" y="1170399"/>
                      <a:pt x="2263671" y="1170399"/>
                    </a:cubicBezTo>
                    <a:lnTo>
                      <a:pt x="195070" y="1170399"/>
                    </a:lnTo>
                    <a:cubicBezTo>
                      <a:pt x="87336" y="1170399"/>
                      <a:pt x="0" y="1083063"/>
                      <a:pt x="0" y="975329"/>
                    </a:cubicBezTo>
                    <a:lnTo>
                      <a:pt x="0" y="195070"/>
                    </a:lnTo>
                    <a:close/>
                  </a:path>
                </a:pathLst>
              </a:custGeom>
              <a:solidFill>
                <a:schemeClr val="tx2">
                  <a:lumMod val="75000"/>
                </a:schemeClr>
              </a:solidFill>
              <a:ln w="25400" cap="flat" cmpd="sng" algn="ctr">
                <a:solidFill>
                  <a:sysClr val="window" lastClr="FFFFFF">
                    <a:hueOff val="0"/>
                    <a:satOff val="0"/>
                    <a:lumOff val="0"/>
                    <a:alphaOff val="0"/>
                  </a:sysClr>
                </a:solidFill>
                <a:prstDash val="solid"/>
              </a:ln>
              <a:effectLst/>
            </p:spPr>
            <p:txBody>
              <a:bodyPr spcFirstLastPara="0" vert="horz" wrap="square" lIns="148574" tIns="148574" rIns="148574" bIns="148574" numCol="1" spcCol="1270" anchor="ctr" anchorCtr="0">
                <a:noAutofit/>
              </a:bodyPr>
              <a:lstStyle/>
              <a:p>
                <a:pPr marL="0" marR="0" lvl="0" indent="0" algn="ctr" defTabSz="1066800" eaLnBrk="1" fontAlgn="base" latinLnBrk="0" hangingPunct="1">
                  <a:lnSpc>
                    <a:spcPct val="90000"/>
                  </a:lnSpc>
                  <a:spcBef>
                    <a:spcPct val="0"/>
                  </a:spcBef>
                  <a:spcAft>
                    <a:spcPct val="35000"/>
                  </a:spcAft>
                  <a:buClrTx/>
                  <a:buSzTx/>
                  <a:buFontTx/>
                  <a:buNone/>
                  <a:tabLst/>
                  <a:defRPr/>
                </a:pPr>
                <a:r>
                  <a:rPr kumimoji="0" lang="en-GB" sz="2800" b="1" i="0" u="none" strike="noStrike" kern="0" cap="none" spc="0" normalizeH="0" baseline="0" noProof="0" dirty="0">
                    <a:ln>
                      <a:noFill/>
                    </a:ln>
                    <a:solidFill>
                      <a:srgbClr val="FFFFFF"/>
                    </a:solidFill>
                    <a:effectLst/>
                    <a:uLnTx/>
                    <a:uFillTx/>
                    <a:sym typeface="Arial" charset="0"/>
                  </a:rPr>
                  <a:t>Assess</a:t>
                </a:r>
              </a:p>
            </p:txBody>
          </p:sp>
        </p:grpSp>
        <p:sp>
          <p:nvSpPr>
            <p:cNvPr id="4" name="Curved Down Arrow 14">
              <a:extLst>
                <a:ext uri="{FF2B5EF4-FFF2-40B4-BE49-F238E27FC236}">
                  <a16:creationId xmlns:a16="http://schemas.microsoft.com/office/drawing/2014/main" id="{31B67D72-4AAD-0E5F-CB4B-9210A3035C0B}"/>
                </a:ext>
              </a:extLst>
            </p:cNvPr>
            <p:cNvSpPr/>
            <p:nvPr/>
          </p:nvSpPr>
          <p:spPr>
            <a:xfrm rot="3347877">
              <a:off x="7222473" y="3249314"/>
              <a:ext cx="701951" cy="429829"/>
            </a:xfrm>
            <a:prstGeom prst="curvedDownArrow">
              <a:avLst/>
            </a:prstGeom>
            <a:solidFill>
              <a:schemeClr val="bg2">
                <a:lumMod val="65000"/>
              </a:schemeClr>
            </a:solidFill>
            <a:ln w="9525" cap="flat" cmpd="sng" algn="ctr">
              <a:no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none" spc="0" normalizeH="0" baseline="0" noProof="0">
                <a:ln>
                  <a:noFill/>
                </a:ln>
                <a:solidFill>
                  <a:prstClr val="black"/>
                </a:solidFill>
                <a:effectLst/>
                <a:uLnTx/>
                <a:uFillTx/>
                <a:latin typeface="Calibri"/>
                <a:sym typeface="Arial" charset="0"/>
              </a:endParaRPr>
            </a:p>
          </p:txBody>
        </p:sp>
        <p:sp>
          <p:nvSpPr>
            <p:cNvPr id="5" name="Curved Down Arrow 15">
              <a:extLst>
                <a:ext uri="{FF2B5EF4-FFF2-40B4-BE49-F238E27FC236}">
                  <a16:creationId xmlns:a16="http://schemas.microsoft.com/office/drawing/2014/main" id="{D86B484C-7A0A-FDD3-1ADA-230AA3BEFA77}"/>
                </a:ext>
              </a:extLst>
            </p:cNvPr>
            <p:cNvSpPr/>
            <p:nvPr/>
          </p:nvSpPr>
          <p:spPr>
            <a:xfrm rot="14005754">
              <a:off x="4882650" y="5028729"/>
              <a:ext cx="701951" cy="429829"/>
            </a:xfrm>
            <a:prstGeom prst="curvedDownArrow">
              <a:avLst/>
            </a:prstGeom>
            <a:solidFill>
              <a:schemeClr val="bg2">
                <a:lumMod val="65000"/>
              </a:schemeClr>
            </a:solidFill>
            <a:ln w="9525" cap="flat" cmpd="sng" algn="ctr">
              <a:no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none" spc="0" normalizeH="0" baseline="0" noProof="0">
                <a:ln>
                  <a:noFill/>
                </a:ln>
                <a:solidFill>
                  <a:prstClr val="black"/>
                </a:solidFill>
                <a:effectLst/>
                <a:uLnTx/>
                <a:uFillTx/>
                <a:latin typeface="Calibri"/>
                <a:sym typeface="Arial" charset="0"/>
              </a:endParaRPr>
            </a:p>
          </p:txBody>
        </p:sp>
        <p:sp>
          <p:nvSpPr>
            <p:cNvPr id="6" name="Curved Down Arrow 16">
              <a:extLst>
                <a:ext uri="{FF2B5EF4-FFF2-40B4-BE49-F238E27FC236}">
                  <a16:creationId xmlns:a16="http://schemas.microsoft.com/office/drawing/2014/main" id="{A348F0BB-B1EB-D578-121F-51A2EDD9E8EA}"/>
                </a:ext>
              </a:extLst>
            </p:cNvPr>
            <p:cNvSpPr/>
            <p:nvPr/>
          </p:nvSpPr>
          <p:spPr>
            <a:xfrm rot="18027086">
              <a:off x="4894538" y="3222018"/>
              <a:ext cx="701951" cy="429829"/>
            </a:xfrm>
            <a:prstGeom prst="curvedDownArrow">
              <a:avLst/>
            </a:prstGeom>
            <a:solidFill>
              <a:schemeClr val="bg2">
                <a:lumMod val="65000"/>
              </a:schemeClr>
            </a:solidFill>
            <a:ln w="9525" cap="flat" cmpd="sng" algn="ctr">
              <a:no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none" spc="0" normalizeH="0" baseline="0" noProof="0">
                <a:ln>
                  <a:noFill/>
                </a:ln>
                <a:solidFill>
                  <a:srgbClr val="3F2B2F"/>
                </a:solidFill>
                <a:effectLst/>
                <a:uLnTx/>
                <a:uFillTx/>
                <a:latin typeface="Calibri"/>
                <a:sym typeface="Arial" charset="0"/>
              </a:endParaRPr>
            </a:p>
          </p:txBody>
        </p:sp>
        <p:sp>
          <p:nvSpPr>
            <p:cNvPr id="7" name="Curved Down Arrow 17">
              <a:extLst>
                <a:ext uri="{FF2B5EF4-FFF2-40B4-BE49-F238E27FC236}">
                  <a16:creationId xmlns:a16="http://schemas.microsoft.com/office/drawing/2014/main" id="{52ADDF3C-EEBF-E7A9-7B2C-A6C2AFCBA32E}"/>
                </a:ext>
              </a:extLst>
            </p:cNvPr>
            <p:cNvSpPr/>
            <p:nvPr/>
          </p:nvSpPr>
          <p:spPr>
            <a:xfrm rot="7045497">
              <a:off x="7193991" y="5144643"/>
              <a:ext cx="701951" cy="429829"/>
            </a:xfrm>
            <a:prstGeom prst="curvedDownArrow">
              <a:avLst/>
            </a:prstGeom>
            <a:solidFill>
              <a:schemeClr val="bg2">
                <a:lumMod val="65000"/>
              </a:schemeClr>
            </a:solidFill>
            <a:ln w="9525" cap="flat" cmpd="sng" algn="ctr">
              <a:no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none" spc="0" normalizeH="0" baseline="0" noProof="0">
                <a:ln>
                  <a:noFill/>
                </a:ln>
                <a:solidFill>
                  <a:prstClr val="black"/>
                </a:solidFill>
                <a:effectLst/>
                <a:uLnTx/>
                <a:uFillTx/>
                <a:latin typeface="Calibri"/>
                <a:sym typeface="Arial" charset="0"/>
              </a:endParaRPr>
            </a:p>
          </p:txBody>
        </p:sp>
      </p:grpSp>
    </p:spTree>
    <p:extLst>
      <p:ext uri="{BB962C8B-B14F-4D97-AF65-F5344CB8AC3E}">
        <p14:creationId xmlns:p14="http://schemas.microsoft.com/office/powerpoint/2010/main" val="9652469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a:extLst>
              <a:ext uri="smNativeData">
                <pr:smNativeData xmlns:pr="smNativeData" xmlns:p14="http://schemas.microsoft.com/office/powerpoint/2010/main" xmlns="" val="SMDATA_7_QtXWYBMAAAAlAAAAAQAAAA8BAAAAkAAAAEgAAACQAAAASAAAAAAAAAAAAAAAAAAAABcAAAAUAAAAAAAAAAAAAAD/fwAA/38AAAAAAAAJAAAABAAAAJz///8MAAAAEAAAAAAAAAAAAAAAAAAAAAAAAAAfAAAAVAAAAAAAAAAAAAAAAAAAAAAAAAAAAAAAAAAAAAAAAAAAAAAAAAAAAAAAAAAAAAAAAAAAAAAAAAAAAAAAAAAAAAAAAAAAAAAAAAAAAAAAAAAAAAAAAAAAACEAAAAYAAAAFAAAAK0HAAAtAAAAA0AAAMpFAAAQAAAAJgAAAAgAAAD/////AAAAAA=="/>
              </a:ext>
            </a:extLst>
          </p:cNvGrpSpPr>
          <p:nvPr/>
        </p:nvGrpSpPr>
        <p:grpSpPr>
          <a:xfrm>
            <a:off x="728147" y="19014"/>
            <a:ext cx="5632467" cy="6862717"/>
            <a:chOff x="1247775" y="28575"/>
            <a:chExt cx="9169035" cy="11332231"/>
          </a:xfrm>
        </p:grpSpPr>
        <p:pic>
          <p:nvPicPr>
            <p:cNvPr id="4" name="iStock-456021441.jpg"/>
            <p:cNvPicPr>
              <a:picLocks noChangeAspect="1"/>
              <a:extLst>
                <a:ext uri="smNativeData">
                  <pr:smNativeData xmlns:pr="smNativeData" xmlns:p14="http://schemas.microsoft.com/office/powerpoint/2010/main" xmlns="" val="SMDATA_15_QtXWYBMAAAAlAAAAEQAAAC0AAAAAkAAAAEgAAACQ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AcAAAA4AAAAAAAAAAAAAAAAAAAA////AAAAAAAAAAAAAAAAAKMB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A2XABf///wEAAAAAAAAAAAAAAAAAAAAAAAAAAAAAAAAAAAAAAAAAAAAAAAJ/f38A3N7gA8zMzADAwP8Af39/AAAAAAAAAAAAAAAAAP///wAAAAAAIQAAABgAAAAUAAAAjQ8AAC0AAAADQAAAykUAAAAAAAAmAAAACAAAAP//////////"/>
                </a:ext>
              </a:extLst>
            </p:cNvPicPr>
            <p:nvPr/>
          </p:nvPicPr>
          <p:blipFill>
            <a:blip r:embed="rId3"/>
            <a:srcRect t="4190"/>
            <a:stretch>
              <a:fillRect/>
            </a:stretch>
          </p:blipFill>
          <p:spPr>
            <a:xfrm flipH="1">
              <a:off x="2527934" y="28575"/>
              <a:ext cx="7888876" cy="11332231"/>
            </a:xfrm>
            <a:prstGeom prst="rect">
              <a:avLst/>
            </a:prstGeom>
            <a:noFill/>
            <a:ln>
              <a:noFill/>
            </a:ln>
            <a:effectLst/>
          </p:spPr>
        </p:pic>
        <p:sp>
          <p:nvSpPr>
            <p:cNvPr id="3" name="Shape 355"/>
            <p:cNvSpPr>
              <a:extLst>
                <a:ext uri="smNativeData">
                  <pr:smNativeData xmlns:pr="smNativeData" xmlns:p14="http://schemas.microsoft.com/office/powerpoint/2010/main" xmlns="" val="SMDATA_13_QtXWYBMAAAAlAAAAZAAAAA0AAAAAVwAAAFcAAABXAAAAVw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Cvp7B8MAAAAEAAAAAAAAAAAAAAAAAAAAAAAAAAeAAAAaAAAAAAAAAAAAAAAAAAAAAAAAAAAAAAAECcAABAnAAAAAAAAAAAAAAAAAAAAAAAAAAAAAAAAAAAAAAAAAAAAABQAAAAAAAAAwMD/AAAAAABkAAAAMgAAAAAAAABkAAAAAAAAAH9/fwAKAAAAHwAAAFQAAAADZcAF////AQAAAAAAAAAAAAAAAAAAAAAAAAAAAAAAAAAAAAAAAAAAAAAAAn9/fwDc3uADzMzMAMDA/wB/f38AAAAAAAAAAAAAAAAAAAAAAAAAAAAhAAAAGAAAABQAAACtBwAAnwMAAEUdAABRCwAAACAAACYAAAAIAAAA//////////8="/>
                </a:ext>
              </a:extLst>
            </p:cNvSpPr>
            <p:nvPr/>
          </p:nvSpPr>
          <p:spPr>
            <a:xfrm>
              <a:off x="1247775" y="588645"/>
              <a:ext cx="3510280" cy="1250950"/>
            </a:xfrm>
            <a:prstGeom prst="rect">
              <a:avLst/>
            </a:prstGeom>
            <a:noFill/>
            <a:ln>
              <a:noFill/>
            </a:ln>
            <a:effectLst/>
          </p:spPr>
          <p:txBody>
            <a:bodyPr vert="horz" wrap="none" lIns="33503" tIns="33503" rIns="33503" bIns="33503" numCol="1" spcCol="215900" anchor="t"/>
            <a:lstStyle>
              <a:lvl1pPr algn="l" defTabSz="1108075">
                <a:tabLst/>
                <a:defRPr sz="7400" b="1" spc="0">
                  <a:solidFill>
                    <a:srgbClr val="323F49"/>
                  </a:solidFill>
                  <a:latin typeface="Calibri" pitchFamily="2" charset="0"/>
                  <a:ea typeface="Calibri" pitchFamily="2" charset="0"/>
                  <a:cs typeface="Calibri" pitchFamily="2" charset="0"/>
                </a:defRPr>
              </a:lvl1pPr>
            </a:lstStyle>
            <a:p>
              <a:pPr marL="0" marR="0" lvl="0" indent="0" algn="l" defTabSz="671937" rtl="0" eaLnBrk="1" fontAlgn="auto" latinLnBrk="0" hangingPunct="1">
                <a:lnSpc>
                  <a:spcPct val="100000"/>
                </a:lnSpc>
                <a:spcBef>
                  <a:spcPts val="0"/>
                </a:spcBef>
                <a:spcAft>
                  <a:spcPts val="0"/>
                </a:spcAft>
                <a:buClrTx/>
                <a:buSzTx/>
                <a:buFontTx/>
                <a:buNone/>
                <a:tabLst/>
                <a:defRPr/>
              </a:pPr>
              <a:r>
                <a:rPr kumimoji="0" sz="4487" b="1" i="0" u="none" strike="noStrike" kern="1" cap="none" spc="0" normalizeH="0" baseline="0" noProof="0">
                  <a:ln>
                    <a:noFill/>
                  </a:ln>
                  <a:solidFill>
                    <a:srgbClr val="34373A"/>
                  </a:solidFill>
                  <a:effectLst/>
                  <a:uLnTx/>
                  <a:uFillTx/>
                  <a:latin typeface="Calibri" pitchFamily="2" charset="0"/>
                  <a:cs typeface="Calibri" pitchFamily="2" charset="0"/>
                </a:rPr>
                <a:t>feedback </a:t>
              </a:r>
            </a:p>
          </p:txBody>
        </p:sp>
      </p:grpSp>
      <p:grpSp>
        <p:nvGrpSpPr>
          <p:cNvPr id="5" name="Group 2"/>
          <p:cNvGrpSpPr>
            <a:extLst>
              <a:ext uri="smNativeData">
                <pr:smNativeData xmlns:pr="smNativeData" xmlns:p14="http://schemas.microsoft.com/office/powerpoint/2010/main" xmlns="" val="SMDATA_7_QtXWYBMAAAAlAAAAAQAAAA8BAAAAkAAAAEgAAACQAAAASAAAAAAAAAAAAAAAAAAAABcAAAAUAAAAAAAAAAAAAAD/fwAA/38AAAAAAAAJAAAABAAAAIr///8MAAAAEAAAAAAAAAAAAAAAAAAAAAAAAAAfAAAAVAAAAAAAAAAAAAAAAAAAAAAAAAAAAAAAAAAAAAAAAAAAAAAAAAAAAAAAAAAAAAAAAAAAAAAAAAAAAAAAAAAAAAAAAAAAAAAAAAAAAAAAAAAAAAAAAAAAACEAAAAYAAAAFAAAAJo9AAAjAAAA0HYAAKdFAAAQAAAAJgAAAAgAAAD/////AAAAAA=="/>
              </a:ext>
            </a:extLst>
          </p:cNvGrpSpPr>
          <p:nvPr/>
        </p:nvGrpSpPr>
        <p:grpSpPr>
          <a:xfrm>
            <a:off x="6326090" y="28641"/>
            <a:ext cx="5640052" cy="6853090"/>
            <a:chOff x="10013950" y="22225"/>
            <a:chExt cx="9300210" cy="11300460"/>
          </a:xfrm>
        </p:grpSpPr>
        <p:pic>
          <p:nvPicPr>
            <p:cNvPr id="7" name="iStock-456520843.jpg"/>
            <p:cNvPicPr>
              <a:picLocks noChangeAspect="1"/>
              <a:extLst>
                <a:ext uri="smNativeData">
                  <pr:smNativeData xmlns:pr="smNativeData" xmlns:p14="http://schemas.microsoft.com/office/powerpoint/2010/main" xmlns="" val="SMDATA_15_QtXWYBMAAAAlAAAAEQAAAC0AAAAAkAAAAEgAAACQ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AcAAAA4AAAAAAAAAAAAAAAAAAAA////AAAAAAAAAAAAAAAAAAAAAAAAAAAAAAAAAAAAAABkAAAAZAAAAAAAAAAjAAAABAAAAGQAAAAXAAAAFAAAAAAAAAAAAAAA/38AAP9/AAAAAAAACQAAAAQAAAACAIYBDAAAABAAAAAAAAAAAAAAAAAAAAAAAAAAHgAAAGgAAAAAAAAAAAAAAAAAAAAAAAAAAAAAABAnAAAQJwAAAAAAAAAAAAAAAAAAAAAAAAAAAAAAAAAAAAAAAAAAAAAUAAAAAAAAAMDA/wAAAAAAZAAAADIAAAAAAAAAZAAAAAAAAAB/f38ACgAAAB8AAABUAAAAA2XABf///wEAAAAAAAAAAAAAAAAAAAAAAAAAAAAAAAAAAAAAAAAAAAAAAAJ/f38A3N7gA8zMzADAwP8Af39/AAAAAAAAAAAAAAAAAP///wAAAAAAIQAAABgAAAAUAAAAmj0AACMAAADrbAAAp0UAAAAAAAAmAAAACAAAAP//////////"/>
                </a:ext>
              </a:extLst>
            </p:cNvPicPr>
            <p:nvPr/>
          </p:nvPicPr>
          <p:blipFill>
            <a:blip r:embed="rId4"/>
            <a:stretch>
              <a:fillRect/>
            </a:stretch>
          </p:blipFill>
          <p:spPr>
            <a:xfrm>
              <a:off x="10013950" y="22225"/>
              <a:ext cx="7691755" cy="11300460"/>
            </a:xfrm>
            <a:prstGeom prst="rect">
              <a:avLst/>
            </a:prstGeom>
            <a:noFill/>
            <a:ln>
              <a:noFill/>
            </a:ln>
            <a:effectLst/>
          </p:spPr>
        </p:pic>
        <p:sp>
          <p:nvSpPr>
            <p:cNvPr id="6" name="Shape 356"/>
            <p:cNvSpPr>
              <a:extLst>
                <a:ext uri="smNativeData">
                  <pr:smNativeData xmlns:pr="smNativeData" xmlns:p14="http://schemas.microsoft.com/office/powerpoint/2010/main" xmlns="" val="SMDATA_13_QtXWYBMAAAAlAAAAZAAAAA0AAAAAVwAAAFcAAABXAAAAVw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Pj8VPAMAAAAEAAAAAAAAAAAAAAAAAAAAAAAAAAeAAAAaAAAAAAAAAAAAAAAAAAAAAAAAAAAAAAAECcAABAnAAAAAAAAAAAAAAAAAAAAAAAAAAAAAAAAAAAAAAAAAAAAABQAAAAAAAAAwMD/AAAAAABkAAAAMgAAAAAAAABkAAAAAAAAAH9/fwAKAAAAHwAAAFQAAAADZcAF////AQAAAAAAAAAAAAAAAAAAAAAAAAAAAAAAAAAAAAAAAAAAAAAAAn9/fwDc3uADzMzMAMDA/wB/f38AAAAAAAAAAAAAAAAAAAAAAAAAAAAhAAAAGAAAABQAAADHYQAAhgMAANB2AAA4CwAAACAAACYAAAAIAAAA//////////8="/>
                </a:ext>
              </a:extLst>
            </p:cNvSpPr>
            <p:nvPr/>
          </p:nvSpPr>
          <p:spPr>
            <a:xfrm>
              <a:off x="15894685" y="572770"/>
              <a:ext cx="3419475" cy="1250950"/>
            </a:xfrm>
            <a:prstGeom prst="rect">
              <a:avLst/>
            </a:prstGeom>
            <a:noFill/>
            <a:ln>
              <a:noFill/>
            </a:ln>
            <a:effectLst/>
          </p:spPr>
          <p:txBody>
            <a:bodyPr vert="horz" wrap="none" lIns="33503" tIns="33503" rIns="33503" bIns="33503" numCol="1" spcCol="215900" anchor="t"/>
            <a:lstStyle>
              <a:lvl1pPr algn="r" defTabSz="1108075">
                <a:tabLst/>
                <a:defRPr sz="7400" b="1" spc="0">
                  <a:solidFill>
                    <a:srgbClr val="323F49"/>
                  </a:solidFill>
                  <a:latin typeface="Calibri" pitchFamily="2" charset="0"/>
                  <a:ea typeface="Calibri" pitchFamily="2" charset="0"/>
                  <a:cs typeface="Calibri" pitchFamily="2" charset="0"/>
                </a:defRPr>
              </a:lvl1pPr>
            </a:lstStyle>
            <a:p>
              <a:pPr marL="0" marR="0" lvl="0" indent="0" algn="r" defTabSz="671937" rtl="0" eaLnBrk="1" fontAlgn="auto" latinLnBrk="0" hangingPunct="1">
                <a:lnSpc>
                  <a:spcPct val="100000"/>
                </a:lnSpc>
                <a:spcBef>
                  <a:spcPts val="0"/>
                </a:spcBef>
                <a:spcAft>
                  <a:spcPts val="0"/>
                </a:spcAft>
                <a:buClrTx/>
                <a:buSzTx/>
                <a:buFontTx/>
                <a:buNone/>
                <a:tabLst/>
                <a:defRPr/>
              </a:pPr>
              <a:r>
                <a:rPr kumimoji="0" sz="4487" b="1" i="0" u="none" strike="noStrike" kern="1" cap="none" spc="0" normalizeH="0" baseline="0" noProof="0">
                  <a:ln>
                    <a:noFill/>
                  </a:ln>
                  <a:solidFill>
                    <a:srgbClr val="34373A"/>
                  </a:solidFill>
                  <a:effectLst/>
                  <a:uLnTx/>
                  <a:uFillTx/>
                  <a:latin typeface="Calibri" pitchFamily="2" charset="0"/>
                  <a:cs typeface="Calibri" pitchFamily="2" charset="0"/>
                </a:rPr>
                <a:t>coaching</a:t>
              </a:r>
            </a:p>
          </p:txBody>
        </p:sp>
      </p:grpSp>
      <p:sp>
        <p:nvSpPr>
          <p:cNvPr id="8" name="Shape 357"/>
          <p:cNvSpPr>
            <a:extLst>
              <a:ext uri="smNativeData">
                <pr:smNativeData xmlns:pr="smNativeData" xmlns:p14="http://schemas.microsoft.com/office/powerpoint/2010/main" xmlns="" val="SMDATA_13_QtXWYBMAAAAlAAAAZAAAAA0AAAAASAAAAEgAAABI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LXPSlsMAAAAEAAAAAAAAAAAAAAAAAAAAAAAAAAeAAAAaAAAAAAAAAAAAAAAAAAAAAAAAAAAAAAAECcAABAnAAAAAAAAAAAAAAAAAAAAAAAAAAAAAAAAAAAAAAAAAAAAABQAAAAAAAAAwMD/AAAAAABkAAAAMgAAAAAAAABkAAAAAAAAAH9/fwAKAAAAHwAAAFQAAAADZcAF////AQAAAAAAAAAAAAAAAAAAAAAAAAAAAAAAAAAAAAAAAAAAAAAAAn9/fwDc3uADzMzMAMDA/wB/f38AAAAAAAAAAAAAAAAAAAAAAAAAAAAhAAAAGAAAABQAAABnBwAALRIAAM0WAAAiGgAAECAAACYAAAAIAAAA//////////8="/>
              </a:ext>
            </a:extLst>
          </p:cNvSpPr>
          <p:nvPr/>
        </p:nvSpPr>
        <p:spPr>
          <a:xfrm>
            <a:off x="729749" y="1793516"/>
            <a:ext cx="1518031" cy="784432"/>
          </a:xfrm>
          <a:prstGeom prst="rect">
            <a:avLst/>
          </a:prstGeom>
          <a:noFill/>
          <a:ln>
            <a:noFill/>
          </a:ln>
          <a:effectLst/>
        </p:spPr>
        <p:txBody>
          <a:bodyPr vert="horz" wrap="none" lIns="27727" tIns="27727" rIns="27727" bIns="27727" numCol="1" spcCol="215900" anchor="t"/>
          <a:lstStyle/>
          <a:p>
            <a:pPr marL="0" marR="0" lvl="0" indent="0" algn="l" defTabSz="553337" rtl="0" eaLnBrk="1" fontAlgn="auto" latinLnBrk="0" hangingPunct="1">
              <a:lnSpc>
                <a:spcPct val="80000"/>
              </a:lnSpc>
              <a:spcBef>
                <a:spcPts val="0"/>
              </a:spcBef>
              <a:spcAft>
                <a:spcPts val="0"/>
              </a:spcAft>
              <a:buClrTx/>
              <a:buSzTx/>
              <a:buFontTx/>
              <a:buNone/>
              <a:tabLst/>
              <a:defRPr sz="5800" b="1">
                <a:solidFill>
                  <a:srgbClr val="323F49"/>
                </a:solidFill>
              </a:defRPr>
            </a:pP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past </a:t>
            </a:r>
            <a:br>
              <a:rPr kumimoji="0" sz="3517" b="1" i="0" u="none" strike="noStrike" kern="1" cap="none" spc="0" normalizeH="0" baseline="0" noProof="0">
                <a:ln>
                  <a:noFill/>
                </a:ln>
                <a:solidFill>
                  <a:srgbClr val="323F49"/>
                </a:solidFill>
                <a:effectLst/>
                <a:uLnTx/>
                <a:uFillTx/>
                <a:latin typeface="Calibri" pitchFamily="2" charset="0"/>
                <a:cs typeface="Calibri" pitchFamily="2" charset="0"/>
              </a:rPr>
            </a:b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behaviour</a:t>
            </a:r>
          </a:p>
        </p:txBody>
      </p:sp>
      <p:sp>
        <p:nvSpPr>
          <p:cNvPr id="9" name="Shape 358"/>
          <p:cNvSpPr>
            <a:extLst>
              <a:ext uri="smNativeData">
                <pr:smNativeData xmlns:pr="smNativeData" xmlns:p14="http://schemas.microsoft.com/office/powerpoint/2010/main" xmlns="" val="SMDATA_13_QtXWYBMAAAAlAAAAZAAAAA0AAAAASAAAAEgAAABI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I2lhWYMAAAAEAAAAAAAAAAAAAAAAAAAAAAAAAAeAAAAaAAAAAAAAAAAAAAAAAAAAAAAAAAAAAAAECcAABAnAAAAAAAAAAAAAAAAAAAAAAAAAAAAAAAAAAAAAAAAAAAAABQAAAAAAAAAwMD/AAAAAABkAAAAMgAAAAAAAABkAAAAAAAAAH9/fwAKAAAAHwAAAFQAAAADZcAF////AQAAAAAAAAAAAAAAAAAAAAAAAAAAAAAAAAAAAAAAAAAAAAAAAn9/fwDc3uADzMzMAMDA/wB/f38AAAAAAAAAAAAAAAAAAAAAAAAAAAAhAAAAGAAAABQAAADnBwAAfR4AAO8VAAByJgAAECAAACYAAAAIAAAA//////////8="/>
              </a:ext>
            </a:extLst>
          </p:cNvSpPr>
          <p:nvPr/>
        </p:nvSpPr>
        <p:spPr>
          <a:xfrm>
            <a:off x="779040" y="3007325"/>
            <a:ext cx="1383249" cy="784432"/>
          </a:xfrm>
          <a:prstGeom prst="rect">
            <a:avLst/>
          </a:prstGeom>
          <a:noFill/>
          <a:ln>
            <a:noFill/>
          </a:ln>
          <a:effectLst/>
        </p:spPr>
        <p:txBody>
          <a:bodyPr vert="horz" wrap="none" lIns="27727" tIns="27727" rIns="27727" bIns="27727" numCol="1" spcCol="215900" anchor="t"/>
          <a:lstStyle/>
          <a:p>
            <a:pPr marL="0" marR="0" lvl="0" indent="0" algn="l" defTabSz="553337" rtl="0" eaLnBrk="1" fontAlgn="auto" latinLnBrk="0" hangingPunct="1">
              <a:lnSpc>
                <a:spcPct val="80000"/>
              </a:lnSpc>
              <a:spcBef>
                <a:spcPts val="0"/>
              </a:spcBef>
              <a:spcAft>
                <a:spcPts val="0"/>
              </a:spcAft>
              <a:buClrTx/>
              <a:buSzTx/>
              <a:buFontTx/>
              <a:buNone/>
              <a:tabLst/>
              <a:defRPr sz="5800" b="1">
                <a:solidFill>
                  <a:srgbClr val="323F49"/>
                </a:solidFill>
              </a:defRPr>
            </a:pP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evaluate  </a:t>
            </a:r>
            <a:br>
              <a:rPr kumimoji="0" sz="3517" b="1" i="0" u="none" strike="noStrike" kern="1" cap="none" spc="0" normalizeH="0" baseline="0" noProof="0">
                <a:ln>
                  <a:noFill/>
                </a:ln>
                <a:solidFill>
                  <a:srgbClr val="323F49"/>
                </a:solidFill>
                <a:effectLst/>
                <a:uLnTx/>
                <a:uFillTx/>
                <a:latin typeface="Calibri" pitchFamily="2" charset="0"/>
                <a:cs typeface="Calibri" pitchFamily="2" charset="0"/>
              </a:rPr>
            </a:b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&amp; correct</a:t>
            </a:r>
          </a:p>
        </p:txBody>
      </p:sp>
      <p:sp>
        <p:nvSpPr>
          <p:cNvPr id="10" name="Shape 360"/>
          <p:cNvSpPr>
            <a:extLst>
              <a:ext uri="smNativeData">
                <pr:smNativeData xmlns:pr="smNativeData" xmlns:p14="http://schemas.microsoft.com/office/powerpoint/2010/main" xmlns="" val="SMDATA_13_QtXWYBMAAAAlAAAAZAAAAA0AAAAASAAAAEgAAABI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OR1k74MAAAAEAAAAAAAAAAAAAAAAAAAAAAAAAAeAAAAaAAAAAAAAAAAAAAAAAAAAAAAAAAAAAAAECcAABAnAAAAAAAAAAAAAAAAAAAAAAAAAAAAAAAAAAAAAAAAAAAAABQAAAAAAAAAwMD/AAAAAABkAAAAMgAAAAAAAABkAAAAAAAAAH9/fwAKAAAAHwAAAFQAAAADZcAF////AQAAAAAAAAAAAAAAAAAAAAAAAAAAAAAAAAAAAAAAAAAAAAAAAn9/fwDc3uADzMzMAMDA/wB/f38AAAAAAAAAAAAAAAAAAAAAAAAAAAAhAAAAGAAAABQAAABqZwAALRIAANB2AAAiGgAAECAAACYAAAAIAAAA//////////8="/>
              </a:ext>
            </a:extLst>
          </p:cNvSpPr>
          <p:nvPr/>
        </p:nvSpPr>
        <p:spPr>
          <a:xfrm>
            <a:off x="10194915" y="1793516"/>
            <a:ext cx="1518031" cy="784432"/>
          </a:xfrm>
          <a:prstGeom prst="rect">
            <a:avLst/>
          </a:prstGeom>
          <a:noFill/>
          <a:ln>
            <a:noFill/>
          </a:ln>
          <a:effectLst/>
        </p:spPr>
        <p:txBody>
          <a:bodyPr vert="horz" wrap="none" lIns="27727" tIns="27727" rIns="27727" bIns="27727" numCol="1" spcCol="215900" anchor="t"/>
          <a:lstStyle/>
          <a:p>
            <a:pPr marL="0" marR="0" lvl="0" indent="0" algn="r" defTabSz="553337" rtl="0" eaLnBrk="1" fontAlgn="auto" latinLnBrk="0" hangingPunct="1">
              <a:lnSpc>
                <a:spcPct val="80000"/>
              </a:lnSpc>
              <a:spcBef>
                <a:spcPts val="0"/>
              </a:spcBef>
              <a:spcAft>
                <a:spcPts val="0"/>
              </a:spcAft>
              <a:buClrTx/>
              <a:buSzTx/>
              <a:buFontTx/>
              <a:buNone/>
              <a:tabLst/>
              <a:defRPr sz="5800" b="1">
                <a:solidFill>
                  <a:srgbClr val="323F49"/>
                </a:solidFill>
              </a:defRPr>
            </a:pP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future </a:t>
            </a:r>
          </a:p>
          <a:p>
            <a:pPr marL="0" marR="0" lvl="0" indent="0" algn="r" defTabSz="553337" rtl="0" eaLnBrk="1" fontAlgn="auto" latinLnBrk="0" hangingPunct="1">
              <a:lnSpc>
                <a:spcPct val="80000"/>
              </a:lnSpc>
              <a:spcBef>
                <a:spcPts val="0"/>
              </a:spcBef>
              <a:spcAft>
                <a:spcPts val="0"/>
              </a:spcAft>
              <a:buClrTx/>
              <a:buSzTx/>
              <a:buFontTx/>
              <a:buNone/>
              <a:tabLst/>
              <a:defRPr sz="5800" b="1">
                <a:solidFill>
                  <a:srgbClr val="323F49"/>
                </a:solidFill>
              </a:defRPr>
            </a:pP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behaviour</a:t>
            </a:r>
          </a:p>
        </p:txBody>
      </p:sp>
      <p:sp>
        <p:nvSpPr>
          <p:cNvPr id="11" name="Shape 361"/>
          <p:cNvSpPr>
            <a:extLst>
              <a:ext uri="smNativeData">
                <pr:smNativeData xmlns:pr="smNativeData" xmlns:p14="http://schemas.microsoft.com/office/powerpoint/2010/main" xmlns="" val="SMDATA_13_QtXWYBMAAAAlAAAAZAAAAA0AAAAASAAAAEgAAABI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B2rHwMMAAAAEAAAAAAAAAAAAAAAAAAAAAAAAAAeAAAAaAAAAAAAAAAAAAAAAAAAAAAAAAAAAAAAECcAABAnAAAAAAAAAAAAAAAAAAAAAAAAAAAAAAAAAAAAAAAAAAAAABQAAAAAAAAAwMD/AAAAAABkAAAAMgAAAAAAAABkAAAAAAAAAH9/fwAKAAAAHwAAAFQAAAADZcAF////AQAAAAAAAAAAAAAAAAAAAAAAAAAAAAAAAAAAAAAAAAAAAAAAAn9/fwDc3uADzMzMAMDA/wB/f38AAAAAAAAAAAAAAAAAAAAAAAAAAAAhAAAAGAAAABQAAACkagAA1x0AAM52AAD0IgAAECAAACYAAAAIAAAA//////////8="/>
              </a:ext>
            </a:extLst>
          </p:cNvSpPr>
          <p:nvPr/>
        </p:nvSpPr>
        <p:spPr>
          <a:xfrm>
            <a:off x="10513001" y="2943400"/>
            <a:ext cx="1199175" cy="504085"/>
          </a:xfrm>
          <a:prstGeom prst="rect">
            <a:avLst/>
          </a:prstGeom>
          <a:noFill/>
          <a:ln>
            <a:noFill/>
          </a:ln>
          <a:effectLst/>
        </p:spPr>
        <p:txBody>
          <a:bodyPr vert="horz" wrap="none" lIns="27727" tIns="27727" rIns="27727" bIns="27727" numCol="1" spcCol="215900" anchor="t"/>
          <a:lstStyle>
            <a:lvl1pPr algn="r" defTabSz="1108075">
              <a:tabLst/>
              <a:defRPr sz="5800" b="1" spc="0">
                <a:solidFill>
                  <a:srgbClr val="323F49"/>
                </a:solidFill>
                <a:latin typeface="Calibri" pitchFamily="2" charset="0"/>
                <a:ea typeface="Calibri" pitchFamily="2" charset="0"/>
                <a:cs typeface="Calibri" pitchFamily="2" charset="0"/>
              </a:defRPr>
            </a:lvl1pPr>
          </a:lstStyle>
          <a:p>
            <a:pPr marL="0" marR="0" lvl="0" indent="0" algn="r" defTabSz="671937" rtl="0" eaLnBrk="1" fontAlgn="auto" latinLnBrk="0" hangingPunct="1">
              <a:lnSpc>
                <a:spcPct val="100000"/>
              </a:lnSpc>
              <a:spcBef>
                <a:spcPts val="0"/>
              </a:spcBef>
              <a:spcAft>
                <a:spcPts val="0"/>
              </a:spcAft>
              <a:buClrTx/>
              <a:buSzTx/>
              <a:buFontTx/>
              <a:buNone/>
              <a:tabLst/>
              <a:defRPr/>
            </a:pP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develop</a:t>
            </a:r>
          </a:p>
        </p:txBody>
      </p:sp>
      <p:sp>
        <p:nvSpPr>
          <p:cNvPr id="12" name="Shape 362"/>
          <p:cNvSpPr>
            <a:extLst>
              <a:ext uri="smNativeData">
                <pr:smNativeData xmlns:pr="smNativeData" xmlns:p14="http://schemas.microsoft.com/office/powerpoint/2010/main" xmlns="" val="SMDATA_13_QtXWYBMAAAAlAAAAZAAAAA0AAAAASAAAAEgAAABI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BZyqqsMAAAAEAAAAAAAAAAAAAAAAAAAAAAAAAAeAAAAaAAAAAAAAAAAAAAAAAAAAAAAAAAAAAAAECcAABAnAAAAAAAAAAAAAAAAAAAAAAAAAAAAAAAAAAAAAAAAAAAAABQAAAAAAAAAwMD/AAAAAABkAAAAMgAAAAAAAABkAAAAAAAAAH9/fwAKAAAAHwAAAFQAAAADZcAF////AQAAAAAAAAAAAAAAAAAAAAAAAAAAAAAAAAAAAAAAAAAAAAAAAn9/fwDc3uADzMzMAMDA/wB/f38AAAAAAAAAAAAAAAAAAAAAAAAAAAAhAAAAGAAAABQAAACrYgAAPisAABN3AAA0MwAAECAAACYAAAAIAAAA//////////8="/>
              </a:ext>
            </a:extLst>
          </p:cNvSpPr>
          <p:nvPr/>
        </p:nvSpPr>
        <p:spPr>
          <a:xfrm>
            <a:off x="9727028" y="4264649"/>
            <a:ext cx="2011719" cy="784817"/>
          </a:xfrm>
          <a:prstGeom prst="rect">
            <a:avLst/>
          </a:prstGeom>
          <a:noFill/>
          <a:ln>
            <a:noFill/>
          </a:ln>
          <a:effectLst/>
        </p:spPr>
        <p:txBody>
          <a:bodyPr vert="horz" wrap="none" lIns="27727" tIns="27727" rIns="27727" bIns="27727" numCol="1" spcCol="215900" anchor="t"/>
          <a:lstStyle/>
          <a:p>
            <a:pPr marL="0" marR="0" lvl="0" indent="0" algn="r" defTabSz="553337" rtl="0" eaLnBrk="1" fontAlgn="auto" latinLnBrk="0" hangingPunct="1">
              <a:lnSpc>
                <a:spcPct val="80000"/>
              </a:lnSpc>
              <a:spcBef>
                <a:spcPts val="0"/>
              </a:spcBef>
              <a:spcAft>
                <a:spcPts val="0"/>
              </a:spcAft>
              <a:buClrTx/>
              <a:buSzTx/>
              <a:buFontTx/>
              <a:buNone/>
              <a:tabLst/>
              <a:defRPr sz="5800" b="1">
                <a:solidFill>
                  <a:srgbClr val="323F49"/>
                </a:solidFill>
              </a:defRPr>
            </a:pP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ask &amp; help </a:t>
            </a:r>
          </a:p>
          <a:p>
            <a:pPr marL="0" marR="0" lvl="0" indent="0" algn="r" defTabSz="553337" rtl="0" eaLnBrk="1" fontAlgn="auto" latinLnBrk="0" hangingPunct="1">
              <a:lnSpc>
                <a:spcPct val="80000"/>
              </a:lnSpc>
              <a:spcBef>
                <a:spcPts val="0"/>
              </a:spcBef>
              <a:spcAft>
                <a:spcPts val="0"/>
              </a:spcAft>
              <a:buClrTx/>
              <a:buSzTx/>
              <a:buFontTx/>
              <a:buNone/>
              <a:tabLst/>
              <a:defRPr sz="5800" b="1">
                <a:solidFill>
                  <a:srgbClr val="323F49"/>
                </a:solidFill>
              </a:defRPr>
            </a:pP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find own way</a:t>
            </a:r>
          </a:p>
        </p:txBody>
      </p:sp>
      <p:sp>
        <p:nvSpPr>
          <p:cNvPr id="13" name="Shape 363"/>
          <p:cNvSpPr>
            <a:extLst>
              <a:ext uri="smNativeData">
                <pr:smNativeData xmlns:pr="smNativeData" xmlns:p14="http://schemas.microsoft.com/office/powerpoint/2010/main" xmlns="" val="SMDATA_13_QtXWYBMAAAAlAAAAZAAAAA0AAAAASAAAAEgAAABIAAAASA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Pp13JQMAAAAEAAAAAAAAAAAAAAAAAAAAAAAAAAeAAAAaAAAAAAAAAAAAAAAAAAAAAAAAAAAAAAAECcAABAnAAAAAAAAAAAAAAAAAAAAAAAAAAAAAAAAAAAAAAAAAAAAABQAAAAAAAAAwMD/AAAAAABkAAAAMgAAAAAAAABkAAAAAAAAAH9/fwAKAAAAHwAAAFQAAAADZcAF////AQAAAAAAAAAAAAAAAAAAAAAAAAAAAAAAAAAAAAAAAAAAAAAAAn9/fwDc3uADzMzMAMDA/wB/f38AAAAAAAAAAAAAAAAAAAAAAAAAAAAhAAAAGAAAABQAAABLCAAAzSoAAFENAADpLwAAECAAACYAAAAIAAAA//////////8="/>
              </a:ext>
            </a:extLst>
          </p:cNvSpPr>
          <p:nvPr/>
        </p:nvSpPr>
        <p:spPr>
          <a:xfrm>
            <a:off x="817549" y="4221133"/>
            <a:ext cx="495228" cy="503700"/>
          </a:xfrm>
          <a:prstGeom prst="rect">
            <a:avLst/>
          </a:prstGeom>
          <a:noFill/>
          <a:ln>
            <a:noFill/>
          </a:ln>
          <a:effectLst/>
        </p:spPr>
        <p:txBody>
          <a:bodyPr vert="horz" wrap="none" lIns="27727" tIns="27727" rIns="27727" bIns="27727" numCol="1" spcCol="215900" anchor="t"/>
          <a:lstStyle>
            <a:lvl1pPr algn="l" defTabSz="1108075">
              <a:tabLst/>
              <a:defRPr sz="5800" b="1" spc="0">
                <a:solidFill>
                  <a:srgbClr val="323F49"/>
                </a:solidFill>
                <a:latin typeface="Calibri" pitchFamily="2" charset="0"/>
                <a:ea typeface="Calibri" pitchFamily="2" charset="0"/>
                <a:cs typeface="Calibri" pitchFamily="2" charset="0"/>
              </a:defRPr>
            </a:lvl1pPr>
          </a:lstStyle>
          <a:p>
            <a:pPr marL="0" marR="0" lvl="0" indent="0" algn="l" defTabSz="671937" rtl="0" eaLnBrk="1" fontAlgn="auto" latinLnBrk="0" hangingPunct="1">
              <a:lnSpc>
                <a:spcPct val="100000"/>
              </a:lnSpc>
              <a:spcBef>
                <a:spcPts val="0"/>
              </a:spcBef>
              <a:spcAft>
                <a:spcPts val="0"/>
              </a:spcAft>
              <a:buClrTx/>
              <a:buSzTx/>
              <a:buFontTx/>
              <a:buNone/>
              <a:tabLst/>
              <a:defRPr/>
            </a:pPr>
            <a:r>
              <a:rPr kumimoji="0" sz="2911" b="1" i="0" u="none" strike="noStrike" kern="1" cap="none" spc="0" normalizeH="0" baseline="0" noProof="0">
                <a:ln>
                  <a:noFill/>
                </a:ln>
                <a:solidFill>
                  <a:srgbClr val="34373A"/>
                </a:solidFill>
                <a:effectLst/>
                <a:uLnTx/>
                <a:uFillTx/>
                <a:latin typeface="Calibri" pitchFamily="2" charset="0"/>
                <a:cs typeface="Calibri" pitchFamily="2" charset="0"/>
              </a:rPr>
              <a:t>tell</a:t>
            </a:r>
          </a:p>
        </p:txBody>
      </p:sp>
      <p:sp>
        <p:nvSpPr>
          <p:cNvPr id="14" name="Slide Number Placeholder 2"/>
          <p:cNvSpPr>
            <a:extLst>
              <a:ext uri="smNativeData">
                <pr:smNativeData xmlns:pr="smNativeData" xmlns:p14="http://schemas.microsoft.com/office/powerpoint/2010/main" xmlns="" val="SMDATA_13_QtXWYBMAAAAlAAAAZAAAAA0AAAAAQgAAAEIAAABCAAAAQgAAAAAAAAAAAAAAAAAAAAEAAABQAAAAAAAAAAAA4D8AAAAAAADgPwAAAAAAAOA/AAAAAAAA4D8AAAAAAADgPwAAAAAAAOA/AAAAAAAA4D8AAAAAAADgPwAAAAAAAOA/AAAAAAAA4D8CAAAAjAAAAAAAAAAAAAAAOcC6DP///wgAAAAAAAAAAAAAAAAAAAAAAAAAAAAAAAAAAAAAZAAAAAEAAABAAAAAAAAAAAAAAAAAAAAAAAAAAAAAAAAAAAAAAAAAAAAAAAAAAAAAAAAAAAAAAAAAAAAAAAAAAAAAAAAAAAAAAAAAAAAAAAAAAAAAAAAAAAAAAAAAAAAAFAAAADwAAAAAAAAAAAAAAC4wNwkUAAAAAQAAABQAAAAUAAAAFAAAAAEAAAAAAAAAZAAAAGQAAAAAAAAAZAAAAGQAAAAVAAAAYAAAAAAAAAAAAAAADwAAACADAAAAAAAAAAAAAAEAAACgMgAAVgcAAKr4//8BAAAAf39/AAEAAABkAAAAAAAAABQAAABAHwAAAAAAACYAAAAAAAAAwOD//wAAAAAmAAAAZAAAABYAAABMAAAAAAAAAAAAAAAEAAAAAAAAAAEAAABmZmYKAAAAACgAAAAoAAAAZAAAAGQAAAAAAAAAzMzMAAAAAABQAAAAUAAAAGQAAABkAAAAAAAAABcAAAAUAAAAAAAAAAAAAAD/fwAA/38AAAAAAAAJAAAABAAAAB86MqkMAAAAEAAAAAAAAAAAAAAAAAAAAAAAAAAeAAAAaAAAAAAAAAAAAAAAAAAAAAAAAAAAAAAAECcAABAnAAAAAAAAAAAAAAAAAAAAAAAAAAAAAAAAAAAAAAAAAAAAABQAAAAAAAAAwMD/AAAAAABkAAAAMgAAAAAAAABkAAAAAAAAAH9/fwAKAAAAHwAAAFQAAAADZcAF////AQAAAAAAAAAAAAAAAAAAAAAAAAAAAAAAAAAAAAAAAAAAAAAAAn9/fwDc3uADzMzMAMDA/wB/f38AAAAAAAAAAAAAAAAAAAAAAAAAAAAhAAAAGAAAABQAAACQdgAAKQQAAPZ3AACTBgAAECAAACYAAAAIAAAA//////////8="/>
              </a:ext>
            </a:extLst>
          </p:cNvSpPr>
          <p:nvPr/>
        </p:nvSpPr>
        <p:spPr>
          <a:xfrm>
            <a:off x="11688300" y="411807"/>
            <a:ext cx="137863" cy="237987"/>
          </a:xfrm>
          <a:prstGeom prst="rect">
            <a:avLst/>
          </a:prstGeom>
          <a:noFill/>
          <a:ln>
            <a:noFill/>
          </a:ln>
          <a:effectLst/>
        </p:spPr>
        <p:txBody>
          <a:bodyPr vert="horz" wrap="none" lIns="25416" tIns="25416" rIns="25416" bIns="25416" numCol="1" spcCol="215900" anchor="t"/>
          <a:lstStyle>
            <a:lvl1pPr marL="0" marR="0" indent="0" algn="l" defTabSz="913130">
              <a:lnSpc>
                <a:spcPct val="100000"/>
              </a:lnSpc>
              <a:spcBef>
                <a:spcPts val="0"/>
              </a:spcBef>
              <a:spcAft>
                <a:spcPts val="0"/>
              </a:spcAft>
              <a:buNone/>
              <a:tabLst/>
              <a:defRPr sz="2000" b="0" i="0" u="none" strike="noStrike" spc="0" baseline="0">
                <a:solidFill>
                  <a:srgbClr val="000000"/>
                </a:solidFill>
                <a:effectLst/>
                <a:latin typeface="Helvetica Light" charset="0"/>
                <a:ea typeface="Calibri" pitchFamily="2" charset="0"/>
                <a:cs typeface="Calibri" pitchFamily="2" charset="0"/>
              </a:defRPr>
            </a:lvl1pPr>
            <a:lvl2pPr marL="0" marR="0" indent="456565" algn="l" defTabSz="913130">
              <a:lnSpc>
                <a:spcPct val="100000"/>
              </a:lnSpc>
              <a:spcBef>
                <a:spcPts val="0"/>
              </a:spcBef>
              <a:spcAft>
                <a:spcPts val="0"/>
              </a:spcAft>
              <a:buNone/>
              <a:tabLst/>
              <a:defRPr sz="1600" b="0" i="0" u="none" strike="noStrike" spc="0" baseline="0">
                <a:solidFill>
                  <a:srgbClr val="000000"/>
                </a:solidFill>
                <a:effectLst/>
                <a:latin typeface="Helvetica Light" charset="0"/>
                <a:ea typeface="Calibri" pitchFamily="2" charset="0"/>
                <a:cs typeface="Calibri" pitchFamily="2" charset="0"/>
              </a:defRPr>
            </a:lvl2pPr>
            <a:lvl3pPr marL="0" marR="0" indent="913130" algn="l" defTabSz="913130">
              <a:lnSpc>
                <a:spcPct val="100000"/>
              </a:lnSpc>
              <a:spcBef>
                <a:spcPts val="0"/>
              </a:spcBef>
              <a:spcAft>
                <a:spcPts val="0"/>
              </a:spcAft>
              <a:buNone/>
              <a:tabLst/>
              <a:defRPr sz="1600" b="0" i="0" u="none" strike="noStrike" spc="0" baseline="0">
                <a:solidFill>
                  <a:srgbClr val="000000"/>
                </a:solidFill>
                <a:effectLst/>
                <a:latin typeface="Helvetica Light" charset="0"/>
                <a:ea typeface="Calibri" pitchFamily="2" charset="0"/>
                <a:cs typeface="Calibri" pitchFamily="2" charset="0"/>
              </a:defRPr>
            </a:lvl3pPr>
            <a:lvl4pPr marL="0" marR="0" indent="1369060" algn="l" defTabSz="913130">
              <a:lnSpc>
                <a:spcPct val="100000"/>
              </a:lnSpc>
              <a:spcBef>
                <a:spcPts val="0"/>
              </a:spcBef>
              <a:spcAft>
                <a:spcPts val="0"/>
              </a:spcAft>
              <a:buNone/>
              <a:tabLst/>
              <a:defRPr sz="1600" b="0" i="0" u="none" strike="noStrike" spc="0" baseline="0">
                <a:solidFill>
                  <a:srgbClr val="000000"/>
                </a:solidFill>
                <a:effectLst/>
                <a:latin typeface="Helvetica Light" charset="0"/>
                <a:ea typeface="Calibri" pitchFamily="2" charset="0"/>
                <a:cs typeface="Calibri" pitchFamily="2" charset="0"/>
              </a:defRPr>
            </a:lvl4pPr>
            <a:lvl5pPr marL="0" marR="0" indent="1825625" algn="l" defTabSz="913130">
              <a:lnSpc>
                <a:spcPct val="100000"/>
              </a:lnSpc>
              <a:spcBef>
                <a:spcPts val="0"/>
              </a:spcBef>
              <a:spcAft>
                <a:spcPts val="0"/>
              </a:spcAft>
              <a:buNone/>
              <a:tabLst/>
              <a:defRPr sz="1600" b="0" i="0" u="none" strike="noStrike" spc="0" baseline="0">
                <a:solidFill>
                  <a:srgbClr val="000000"/>
                </a:solidFill>
                <a:effectLst/>
                <a:latin typeface="Helvetica Light" charset="0"/>
                <a:ea typeface="Calibri" pitchFamily="2" charset="0"/>
                <a:cs typeface="Calibri" pitchFamily="2" charset="0"/>
              </a:defRPr>
            </a:lvl5pPr>
            <a:lvl6pPr marL="0" marR="0" indent="2282190" algn="l" defTabSz="913130">
              <a:lnSpc>
                <a:spcPct val="100000"/>
              </a:lnSpc>
              <a:spcBef>
                <a:spcPts val="0"/>
              </a:spcBef>
              <a:spcAft>
                <a:spcPts val="0"/>
              </a:spcAft>
              <a:buNone/>
              <a:tabLst/>
              <a:defRPr sz="1600" b="0" i="0" u="none" strike="noStrike" spc="0" baseline="0">
                <a:solidFill>
                  <a:srgbClr val="000000"/>
                </a:solidFill>
                <a:effectLst/>
                <a:latin typeface="Helvetica Light" charset="0"/>
                <a:ea typeface="Calibri" pitchFamily="2" charset="0"/>
                <a:cs typeface="Calibri" pitchFamily="2" charset="0"/>
              </a:defRPr>
            </a:lvl6pPr>
            <a:lvl7pPr marL="0" marR="0" indent="2738755" algn="l" defTabSz="913130">
              <a:lnSpc>
                <a:spcPct val="100000"/>
              </a:lnSpc>
              <a:spcBef>
                <a:spcPts val="0"/>
              </a:spcBef>
              <a:spcAft>
                <a:spcPts val="0"/>
              </a:spcAft>
              <a:buNone/>
              <a:tabLst/>
              <a:defRPr sz="1600" b="0" i="0" u="none" strike="noStrike" spc="0" baseline="0">
                <a:solidFill>
                  <a:srgbClr val="000000"/>
                </a:solidFill>
                <a:effectLst/>
                <a:latin typeface="Helvetica Light" charset="0"/>
                <a:ea typeface="Calibri" pitchFamily="2" charset="0"/>
                <a:cs typeface="Calibri" pitchFamily="2" charset="0"/>
              </a:defRPr>
            </a:lvl7pPr>
            <a:lvl8pPr marL="0" marR="0" indent="3194685" algn="l" defTabSz="913130">
              <a:lnSpc>
                <a:spcPct val="100000"/>
              </a:lnSpc>
              <a:spcBef>
                <a:spcPts val="0"/>
              </a:spcBef>
              <a:spcAft>
                <a:spcPts val="0"/>
              </a:spcAft>
              <a:buNone/>
              <a:tabLst/>
              <a:defRPr sz="1600" b="0" i="0" u="none" strike="noStrike" spc="0" baseline="0">
                <a:solidFill>
                  <a:srgbClr val="000000"/>
                </a:solidFill>
                <a:effectLst/>
                <a:latin typeface="Helvetica Light" charset="0"/>
                <a:ea typeface="Calibri" pitchFamily="2" charset="0"/>
                <a:cs typeface="Calibri" pitchFamily="2" charset="0"/>
              </a:defRPr>
            </a:lvl8pPr>
            <a:lvl9pPr marL="0" marR="0" indent="3651250" algn="l" defTabSz="913130">
              <a:lnSpc>
                <a:spcPct val="100000"/>
              </a:lnSpc>
              <a:spcBef>
                <a:spcPts val="0"/>
              </a:spcBef>
              <a:spcAft>
                <a:spcPts val="0"/>
              </a:spcAft>
              <a:buNone/>
              <a:tabLst/>
              <a:defRPr sz="1600" b="0" i="0" u="none" strike="noStrike" spc="0" baseline="0">
                <a:solidFill>
                  <a:srgbClr val="000000"/>
                </a:solidFill>
                <a:effectLst/>
                <a:latin typeface="Helvetica Light" charset="0"/>
                <a:ea typeface="Calibri" pitchFamily="2" charset="0"/>
                <a:cs typeface="Calibri" pitchFamily="2" charset="0"/>
              </a:defRPr>
            </a:lvl9pPr>
          </a:lstStyle>
          <a:p>
            <a:pPr marL="0" marR="0" lvl="0" indent="0" algn="l" defTabSz="553722" rtl="0" eaLnBrk="1" fontAlgn="auto" latinLnBrk="0" hangingPunct="1">
              <a:lnSpc>
                <a:spcPct val="100000"/>
              </a:lnSpc>
              <a:spcBef>
                <a:spcPts val="0"/>
              </a:spcBef>
              <a:spcAft>
                <a:spcPts val="0"/>
              </a:spcAft>
              <a:buClrTx/>
              <a:buSzTx/>
              <a:buFontTx/>
              <a:buNone/>
              <a:tabLst/>
              <a:defRPr/>
            </a:pPr>
            <a:fld id="{105F0677-39FD-0AF0-B3E7-CFA548A9459A}" type="slidenum">
              <a:rPr kumimoji="0" lang="uk-ua" sz="1213" b="0" i="0" u="none" strike="noStrike" kern="1" cap="none" spc="0" normalizeH="0" baseline="0" noProof="0">
                <a:ln>
                  <a:noFill/>
                </a:ln>
                <a:solidFill>
                  <a:srgbClr val="34373A"/>
                </a:solidFill>
                <a:effectLst/>
                <a:uLnTx/>
                <a:uFillTx/>
                <a:cs typeface="Calibri" pitchFamily="2" charset="0"/>
              </a:rPr>
              <a:pPr marL="0" marR="0" lvl="0" indent="0" algn="l" defTabSz="553722" rtl="0" eaLnBrk="1" fontAlgn="auto" latinLnBrk="0" hangingPunct="1">
                <a:lnSpc>
                  <a:spcPct val="100000"/>
                </a:lnSpc>
                <a:spcBef>
                  <a:spcPts val="0"/>
                </a:spcBef>
                <a:spcAft>
                  <a:spcPts val="0"/>
                </a:spcAft>
                <a:buClrTx/>
                <a:buSzTx/>
                <a:buFontTx/>
                <a:buNone/>
                <a:tabLst/>
                <a:defRPr/>
              </a:pPr>
              <a:t>27</a:t>
            </a:fld>
            <a:endParaRPr kumimoji="0" lang="uk-ua" sz="1213" b="0" i="0" u="none" strike="noStrike" kern="1" cap="none" spc="0" normalizeH="0" baseline="0" noProof="0">
              <a:ln>
                <a:noFill/>
              </a:ln>
              <a:solidFill>
                <a:srgbClr val="34373A"/>
              </a:solidFill>
              <a:effectLst/>
              <a:uLnTx/>
              <a:uFillTx/>
              <a:cs typeface="Calibri" pitchFamily="2" charset="0"/>
            </a:endParaRPr>
          </a:p>
        </p:txBody>
      </p:sp>
      <p:sp>
        <p:nvSpPr>
          <p:cNvPr id="15" name="Rectangle 3"/>
          <p:cNvSpPr>
            <a:extLst>
              <a:ext uri="smNativeData">
                <pr:smNativeData xmlns:pr="smNativeData" xmlns:p14="http://schemas.microsoft.com/office/powerpoint/2010/main" xmlns="" val="SMDATA_13_QtXWYBMAAAAlAAAAZAAAAA0AAAAAUAAAAFAAAABQAAAAUAAAAAAAAAABAAAAAAAAAAEAAABQAAAAAAAAAAAA4D8AAAAAAADgPwAAAAAAAOA/AAAAAAAA4D8AAAAAAADgPwAAAAAAAOA/AAAAAAAA4D8AAAAAAADgPwAAAAAAAOA/AAAAAAAA4D8CAAAAjAAAAAEAAAAAAAAA////CP///wgAAAAAAAAAAAAAAAAAAAAAAAAAAAAAAAAAAAAAeAAAAAEAAABAAAAAAAAAAAAAAABaAAAAAAAAAAAAAAAAAAAAAAAAAAAAAAAAAAAAAAAAAAAAAAAAAAAAAAAAAAAAAAAAAAAAAAAAAAAAAAAAAAAAAAAAAAAAAAAAAAAAFAAAADwAAAAAAAAAAAAAAC4wNwkUAAAAAQAAABQAAAAUAAAAFAAAAAEAAAAAAAAAZAAAAGQAAAAAAAAAZAAAAGQAAAAVAAAAYAAAAAEAAAAAAAAAAAAAAAAAAAD4+P//2PX//wEAAABdNwAAAAAAAAAAAAABAAAA////CAEAAABkAAAAAAAAABQAAAC9HgAAAAAAACYAAAAAAAAAQ+H//wAAAAAmAAAAZAAAABYAAABMAAAAAAAAAAAAAAAEAAAAAAAAAAEAAABmZmYKAAAAACgAAAAoAAAAZAAAAGQAAAAAAAAAzMzMAAAAAABQAAAAUAAAAGQAAABkAAAAAAAAABcAAAAUAAAAAAAAAAAAAAD/fwAA/38AAAAAAAAJAAAABAAAAPo0t94MAAAAEAAAAAAAAAAAAAAAAAAAAAAAAAAeAAAAaAAAAAAAAAAAAAAAAAAAAAAAAAAAAAAAECcAABAnAAAAAAAAAAAAAAAAAAAAAAAAAAAAAAAAAAAAAAAAAAAAABQAAAAAAAAAwMD/AAAAAABkAAAAMgAAAAAAAABkAAAAAAAAAH9/fwAKAAAAHwAAAFQAAAD///8B////AQAAAAAAAAAAAAAAAAAAAAAAAAAAAAAAAAAAAAAAAAAAAAAAAv///wHc3uADzMzMAMDA/wB/f38AAAAAAAAAAAAAAAAAAAAAAAAAAAAhAAAAGAAAABQAAADvPQAAEP///wk/AADPRgAAEAAAACYAAAAIAAAA//////////8="/>
              </a:ext>
            </a:extLst>
          </p:cNvSpPr>
          <p:nvPr/>
        </p:nvSpPr>
        <p:spPr>
          <a:xfrm flipH="1">
            <a:off x="6343547" y="19014"/>
            <a:ext cx="62478" cy="6810345"/>
          </a:xfrm>
          <a:prstGeom prst="rect">
            <a:avLst/>
          </a:prstGeom>
          <a:solidFill>
            <a:schemeClr val="bg1"/>
          </a:solidFill>
          <a:ln>
            <a:noFill/>
          </a:ln>
          <a:effectLst/>
          <a:sp3d prstMaterial="legacyMatte"/>
        </p:spPr>
        <p:txBody>
          <a:bodyPr vert="horz" wrap="square" lIns="30807" tIns="30807" rIns="30807" bIns="30807" numCol="1" spcCol="215900" anchor="ctr"/>
          <a:lstStyle/>
          <a:p>
            <a:pPr marL="0" marR="0" lvl="0" indent="0" algn="ctr" defTabSz="500583" rtl="0" eaLnBrk="1" fontAlgn="auto" latinLnBrk="0" hangingPunct="1">
              <a:lnSpc>
                <a:spcPct val="100000"/>
              </a:lnSpc>
              <a:spcBef>
                <a:spcPts val="0"/>
              </a:spcBef>
              <a:spcAft>
                <a:spcPts val="0"/>
              </a:spcAft>
              <a:buClrTx/>
              <a:buSzTx/>
              <a:buFontTx/>
              <a:buNone/>
              <a:tabLst/>
              <a:defRPr/>
            </a:pPr>
            <a:endParaRPr kumimoji="0" lang="en-us" sz="1940" b="0" i="0" u="none" strike="noStrike" kern="1" cap="none" spc="0" normalizeH="0" baseline="0" noProof="0">
              <a:ln>
                <a:noFill/>
              </a:ln>
              <a:solidFill>
                <a:srgbClr val="FFFFFF"/>
              </a:solidFill>
              <a:effectLst/>
              <a:uLnTx/>
              <a:uFillTx/>
              <a:latin typeface="Helvetica Light" charset="0"/>
              <a:ea typeface="Helvetica Light" charset="0"/>
              <a:cs typeface="Helvetica Light"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dvAuto="0"/>
      <p:bldP spid="5" grpId="0" animBg="1" advAuto="0"/>
      <p:bldP spid="8" grpId="0" animBg="1"/>
      <p:bldP spid="9" grpId="0" animBg="1"/>
      <p:bldP spid="10" grpId="0" animBg="1"/>
      <p:bldP spid="11" grpId="0" animBg="1"/>
      <p:bldP spid="12" grpId="0" animBg="1"/>
      <p:bldP spid="13" grpId="0" animBg="1"/>
    </p:bldLst>
    <p:extLst>
      <p:ext uri="smNativeData">
        <pr:smNativeData xmlns:pr="smNativeData" xmlns:p14="http://schemas.microsoft.com/office/powerpoint/2010/main" xmlns="" val="QtXWYAgAAAAFAAAA/f///wEAAAAKAAAAAAAAAAAAAAAAAAAAAAAAAAoAAAD9////AQAAAAoAAAAAAAAAAAAAAAAAAAAAAAAADwAAAP3///8BAAAACgAAAAAAAAAAAAAAAAAAAAAAAAAUAAAA/f///wEAAAAKAAAAAAAAAAAAAAAAAAAAAAAAABkAAAD9////AQAAAAoAAAAAAAAAAAAAAAAAAAAAAAAAHgAAAP3///8BAAAACgAAAAAAAAAAAAAAAAAAAAAAAAAjAAAA/f///wEAAAAKAAAAAAAAAAAAAAAAAAAAAAAAACgAAAD9////AQAAAAoAAAAAAAAAAAAAAAAAAAAAAAAA"/>
      </p:ext>
    </p:ext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BD378E5-A54F-4B9A-B34F-D5699ABB692D}"/>
              </a:ext>
            </a:extLst>
          </p:cNvPr>
          <p:cNvSpPr txBox="1">
            <a:spLocks/>
          </p:cNvSpPr>
          <p:nvPr/>
        </p:nvSpPr>
        <p:spPr>
          <a:xfrm>
            <a:off x="-4666166" y="4291321"/>
            <a:ext cx="12344400" cy="3236735"/>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rgbClr val="005BAA">
                    <a:lumMod val="50000"/>
                  </a:srgbClr>
                </a:solidFill>
                <a:effectLst/>
                <a:uLnTx/>
                <a:uFillTx/>
                <a:latin typeface="Arial"/>
                <a:ea typeface="+mj-ea"/>
                <a:cs typeface="+mj-cs"/>
              </a:rPr>
              <a:t>Next steps</a:t>
            </a:r>
          </a:p>
        </p:txBody>
      </p:sp>
      <p:pic>
        <p:nvPicPr>
          <p:cNvPr id="7" name="Picture 6">
            <a:extLst>
              <a:ext uri="{FF2B5EF4-FFF2-40B4-BE49-F238E27FC236}">
                <a16:creationId xmlns:a16="http://schemas.microsoft.com/office/drawing/2014/main" id="{7C5E207F-E1DF-486A-B3B9-6F5D33D1839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9624195" y="164660"/>
            <a:ext cx="2427889" cy="777766"/>
          </a:xfrm>
          <a:prstGeom prst="rect">
            <a:avLst/>
          </a:prstGeom>
          <a:noFill/>
          <a:ln>
            <a:noFill/>
          </a:ln>
        </p:spPr>
      </p:pic>
      <p:pic>
        <p:nvPicPr>
          <p:cNvPr id="4" name="Picture 3">
            <a:extLst>
              <a:ext uri="{FF2B5EF4-FFF2-40B4-BE49-F238E27FC236}">
                <a16:creationId xmlns:a16="http://schemas.microsoft.com/office/drawing/2014/main" id="{FE601143-995D-BE50-BB91-3173BBBD7A7B}"/>
              </a:ext>
            </a:extLst>
          </p:cNvPr>
          <p:cNvPicPr>
            <a:picLocks noChangeAspect="1"/>
          </p:cNvPicPr>
          <p:nvPr/>
        </p:nvPicPr>
        <p:blipFill rotWithShape="1">
          <a:blip r:embed="rId3"/>
          <a:srcRect b="16487"/>
          <a:stretch/>
        </p:blipFill>
        <p:spPr>
          <a:xfrm>
            <a:off x="0" y="0"/>
            <a:ext cx="12192000" cy="5508978"/>
          </a:xfrm>
          <a:prstGeom prst="rect">
            <a:avLst/>
          </a:prstGeom>
        </p:spPr>
      </p:pic>
    </p:spTree>
    <p:extLst>
      <p:ext uri="{BB962C8B-B14F-4D97-AF65-F5344CB8AC3E}">
        <p14:creationId xmlns:p14="http://schemas.microsoft.com/office/powerpoint/2010/main" val="35298941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BCF1673-B599-2642-1096-4A7504BADBDD}"/>
              </a:ext>
            </a:extLst>
          </p:cNvPr>
          <p:cNvSpPr txBox="1"/>
          <p:nvPr/>
        </p:nvSpPr>
        <p:spPr>
          <a:xfrm>
            <a:off x="3130852" y="5705206"/>
            <a:ext cx="10813747"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de-DE" sz="2000" b="0" i="0" u="none" strike="noStrike" kern="0" cap="none" spc="0" normalizeH="0" baseline="0" noProof="0" dirty="0">
                <a:ln>
                  <a:noFill/>
                </a:ln>
                <a:solidFill>
                  <a:prstClr val="black"/>
                </a:solidFill>
                <a:effectLst/>
                <a:uLnTx/>
                <a:uFillTx/>
              </a:rPr>
              <a:t>No of  UAE Nationals within Automotive: </a:t>
            </a:r>
            <a:r>
              <a:rPr lang="de-DE" sz="2000" b="1" kern="0" dirty="0">
                <a:solidFill>
                  <a:prstClr val="black"/>
                </a:solidFill>
              </a:rPr>
              <a:t>373</a:t>
            </a:r>
            <a:endParaRPr kumimoji="0" lang="de-DE" sz="2000" b="1" i="0" u="none" strike="noStrike" kern="0" cap="none" spc="0" normalizeH="0" baseline="0" noProof="0" dirty="0">
              <a:ln>
                <a:noFill/>
              </a:ln>
              <a:solidFill>
                <a:prstClr val="black"/>
              </a:solidFill>
              <a:effectLst/>
              <a:uLnTx/>
              <a:uFillTx/>
            </a:endParaRPr>
          </a:p>
        </p:txBody>
      </p:sp>
      <p:sp>
        <p:nvSpPr>
          <p:cNvPr id="4" name="TextBox 3">
            <a:extLst>
              <a:ext uri="{FF2B5EF4-FFF2-40B4-BE49-F238E27FC236}">
                <a16:creationId xmlns:a16="http://schemas.microsoft.com/office/drawing/2014/main" id="{3314223A-C564-45DC-2994-60A7A417A74C}"/>
              </a:ext>
            </a:extLst>
          </p:cNvPr>
          <p:cNvSpPr txBox="1"/>
          <p:nvPr/>
        </p:nvSpPr>
        <p:spPr>
          <a:xfrm>
            <a:off x="604221" y="1060188"/>
            <a:ext cx="10938734" cy="4524315"/>
          </a:xfrm>
          <a:prstGeom prst="rect">
            <a:avLst/>
          </a:prstGeom>
          <a:noFill/>
        </p:spPr>
        <p:txBody>
          <a:bodyPr wrap="square" rtlCol="0">
            <a:spAutoFit/>
          </a:bodyPr>
          <a:lstStyle/>
          <a:p>
            <a:pPr marL="342900" indent="-342900">
              <a:buFont typeface="Arial" panose="020B0604020202020204" pitchFamily="34" charset="0"/>
              <a:buChar char="•"/>
            </a:pPr>
            <a:r>
              <a:rPr lang="en-US" sz="2400" dirty="0"/>
              <a:t>All UAE nationals across Automotive division have been asked to register for the IDP sessions running through May and June with 2 sessions a day.</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b="1" dirty="0"/>
              <a:t>Objective- </a:t>
            </a:r>
            <a:r>
              <a:rPr lang="en-US" sz="2400" dirty="0"/>
              <a:t>Introduce the concept of planned development and provide them with the tools and resources on how to build a robust Individual Development Plan to fuel their career growth within the Al- Futtaim Automotive Division.</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Outcome- 100% of Emirati associates have IDP recorded in </a:t>
            </a:r>
            <a:r>
              <a:rPr lang="en-US" sz="2400" dirty="0" err="1"/>
              <a:t>iGrow</a:t>
            </a: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Quarterly Leaderboards to ensure IDP s are implemented</a:t>
            </a:r>
          </a:p>
          <a:p>
            <a:endParaRPr lang="en-US" sz="2400" dirty="0"/>
          </a:p>
          <a:p>
            <a:endParaRPr lang="en-US" sz="2400" dirty="0"/>
          </a:p>
        </p:txBody>
      </p:sp>
    </p:spTree>
    <p:extLst>
      <p:ext uri="{BB962C8B-B14F-4D97-AF65-F5344CB8AC3E}">
        <p14:creationId xmlns:p14="http://schemas.microsoft.com/office/powerpoint/2010/main" val="3450306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B2633-2413-1636-24BB-42355F2DDD3F}"/>
              </a:ext>
            </a:extLst>
          </p:cNvPr>
          <p:cNvSpPr>
            <a:spLocks noGrp="1"/>
          </p:cNvSpPr>
          <p:nvPr>
            <p:ph type="title"/>
          </p:nvPr>
        </p:nvSpPr>
        <p:spPr>
          <a:xfrm>
            <a:off x="233258" y="319532"/>
            <a:ext cx="11725484" cy="628121"/>
          </a:xfrm>
        </p:spPr>
        <p:txBody>
          <a:bodyPr/>
          <a:lstStyle/>
          <a:p>
            <a:r>
              <a:rPr lang="en-US" dirty="0"/>
              <a:t>Reality check – We need to up our game and create a competitive advantage to attract , develop, retain and engage our national workforce</a:t>
            </a:r>
          </a:p>
        </p:txBody>
      </p:sp>
      <p:sp>
        <p:nvSpPr>
          <p:cNvPr id="4" name="TextBox 3">
            <a:extLst>
              <a:ext uri="{FF2B5EF4-FFF2-40B4-BE49-F238E27FC236}">
                <a16:creationId xmlns:a16="http://schemas.microsoft.com/office/drawing/2014/main" id="{2CCDAB67-6F6D-23F1-15A8-916BEB14E84F}"/>
              </a:ext>
            </a:extLst>
          </p:cNvPr>
          <p:cNvSpPr txBox="1"/>
          <p:nvPr/>
        </p:nvSpPr>
        <p:spPr>
          <a:xfrm>
            <a:off x="626533" y="1533465"/>
            <a:ext cx="10938933" cy="5324535"/>
          </a:xfrm>
          <a:prstGeom prst="rect">
            <a:avLst/>
          </a:prstGeom>
          <a:noFill/>
        </p:spPr>
        <p:txBody>
          <a:bodyPr wrap="square">
            <a:spAutoFit/>
          </a:bodyPr>
          <a:lstStyle/>
          <a:p>
            <a:pPr marL="285750" indent="-285750">
              <a:buFont typeface="Arial" panose="020B0604020202020204" pitchFamily="34" charset="0"/>
              <a:buChar char="•"/>
            </a:pPr>
            <a:r>
              <a:rPr lang="en-US" sz="2000" dirty="0"/>
              <a:t>Localisation is an integral part of </a:t>
            </a:r>
            <a:r>
              <a:rPr lang="en-US" sz="2000" b="1" dirty="0">
                <a:solidFill>
                  <a:schemeClr val="tx2">
                    <a:lumMod val="50000"/>
                  </a:schemeClr>
                </a:solidFill>
              </a:rPr>
              <a:t>business strategy and growth </a:t>
            </a:r>
            <a:r>
              <a:rPr lang="en-US" sz="2000" dirty="0"/>
              <a:t>in relevant markets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b="1" dirty="0">
                <a:solidFill>
                  <a:schemeClr val="tx2">
                    <a:lumMod val="50000"/>
                  </a:schemeClr>
                </a:solidFill>
              </a:rPr>
              <a:t>Opportunity to improve skills </a:t>
            </a:r>
            <a:r>
              <a:rPr lang="en-US" sz="2000" dirty="0"/>
              <a:t>seems to be a  key driver for the outcome metric of Loyalty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Favorability scores in the </a:t>
            </a:r>
            <a:r>
              <a:rPr lang="en-US" sz="2000" b="1" dirty="0">
                <a:solidFill>
                  <a:schemeClr val="tx2">
                    <a:lumMod val="50000"/>
                  </a:schemeClr>
                </a:solidFill>
              </a:rPr>
              <a:t>Dimension of Our Growth and Our Dialogue </a:t>
            </a:r>
            <a:r>
              <a:rPr lang="en-US" sz="2000" dirty="0">
                <a:solidFill>
                  <a:schemeClr val="tx2">
                    <a:lumMod val="50000"/>
                  </a:schemeClr>
                </a:solidFill>
              </a:rPr>
              <a:t>has declined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“My immediate supervisor takes an interest in my growth and development” is in the bottom </a:t>
            </a:r>
            <a:r>
              <a:rPr lang="en-US" sz="2000" b="1" dirty="0">
                <a:solidFill>
                  <a:schemeClr val="tx2">
                    <a:lumMod val="50000"/>
                  </a:schemeClr>
                </a:solidFill>
              </a:rPr>
              <a:t>10 most unfavourable statements </a:t>
            </a:r>
            <a:r>
              <a:rPr lang="en-US" sz="2000" dirty="0"/>
              <a:t>in our Growing together survey 2022</a:t>
            </a:r>
          </a:p>
          <a:p>
            <a:pPr marL="285750" indent="-285750">
              <a:buFont typeface="Arial" panose="020B0604020202020204" pitchFamily="34" charset="0"/>
              <a:buChar char="•"/>
            </a:pPr>
            <a:endParaRPr lang="en-US" sz="2000" b="1" dirty="0">
              <a:solidFill>
                <a:schemeClr val="tx2">
                  <a:lumMod val="50000"/>
                </a:schemeClr>
              </a:solidFill>
            </a:endParaRPr>
          </a:p>
          <a:p>
            <a:pPr marL="285750" indent="-285750">
              <a:buFont typeface="Arial" panose="020B0604020202020204" pitchFamily="34" charset="0"/>
              <a:buChar char="•"/>
            </a:pPr>
            <a:endParaRPr lang="en-US" sz="2000" dirty="0"/>
          </a:p>
          <a:p>
            <a:endParaRPr lang="en-US" sz="2000" dirty="0"/>
          </a:p>
          <a:p>
            <a:endParaRPr lang="en-US" sz="2000" dirty="0"/>
          </a:p>
          <a:p>
            <a:endParaRPr lang="en-US" sz="2000" dirty="0"/>
          </a:p>
          <a:p>
            <a:endParaRPr lang="en-US" sz="2000" dirty="0"/>
          </a:p>
        </p:txBody>
      </p:sp>
    </p:spTree>
    <p:extLst>
      <p:ext uri="{BB962C8B-B14F-4D97-AF65-F5344CB8AC3E}">
        <p14:creationId xmlns:p14="http://schemas.microsoft.com/office/powerpoint/2010/main" val="9490190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BD378E5-A54F-4B9A-B34F-D5699ABB692D}"/>
              </a:ext>
            </a:extLst>
          </p:cNvPr>
          <p:cNvSpPr txBox="1">
            <a:spLocks/>
          </p:cNvSpPr>
          <p:nvPr/>
        </p:nvSpPr>
        <p:spPr>
          <a:xfrm>
            <a:off x="-1937254" y="4391333"/>
            <a:ext cx="12344400" cy="3236735"/>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rgbClr val="005BAA">
                    <a:lumMod val="50000"/>
                  </a:srgbClr>
                </a:solidFill>
                <a:effectLst/>
                <a:uLnTx/>
                <a:uFillTx/>
                <a:latin typeface="Arial"/>
                <a:ea typeface="+mj-ea"/>
                <a:cs typeface="+mj-cs"/>
              </a:rPr>
              <a:t>Career Growth and Development template</a:t>
            </a:r>
          </a:p>
        </p:txBody>
      </p:sp>
      <p:pic>
        <p:nvPicPr>
          <p:cNvPr id="7" name="Picture 6">
            <a:extLst>
              <a:ext uri="{FF2B5EF4-FFF2-40B4-BE49-F238E27FC236}">
                <a16:creationId xmlns:a16="http://schemas.microsoft.com/office/drawing/2014/main" id="{7C5E207F-E1DF-486A-B3B9-6F5D33D1839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9624195" y="164660"/>
            <a:ext cx="2427889" cy="777766"/>
          </a:xfrm>
          <a:prstGeom prst="rect">
            <a:avLst/>
          </a:prstGeom>
          <a:noFill/>
          <a:ln>
            <a:noFill/>
          </a:ln>
        </p:spPr>
      </p:pic>
      <p:pic>
        <p:nvPicPr>
          <p:cNvPr id="4" name="Picture 3">
            <a:extLst>
              <a:ext uri="{FF2B5EF4-FFF2-40B4-BE49-F238E27FC236}">
                <a16:creationId xmlns:a16="http://schemas.microsoft.com/office/drawing/2014/main" id="{FE601143-995D-BE50-BB91-3173BBBD7A7B}"/>
              </a:ext>
            </a:extLst>
          </p:cNvPr>
          <p:cNvPicPr>
            <a:picLocks noChangeAspect="1"/>
          </p:cNvPicPr>
          <p:nvPr/>
        </p:nvPicPr>
        <p:blipFill rotWithShape="1">
          <a:blip r:embed="rId3"/>
          <a:srcRect b="16487"/>
          <a:stretch/>
        </p:blipFill>
        <p:spPr>
          <a:xfrm>
            <a:off x="0" y="0"/>
            <a:ext cx="12192000" cy="5508978"/>
          </a:xfrm>
          <a:prstGeom prst="rect">
            <a:avLst/>
          </a:prstGeom>
        </p:spPr>
      </p:pic>
    </p:spTree>
    <p:extLst>
      <p:ext uri="{BB962C8B-B14F-4D97-AF65-F5344CB8AC3E}">
        <p14:creationId xmlns:p14="http://schemas.microsoft.com/office/powerpoint/2010/main" val="1221870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17F7CC-08FF-3D3B-71A1-E1B1AB24D2E5}"/>
              </a:ext>
            </a:extLst>
          </p:cNvPr>
          <p:cNvPicPr>
            <a:picLocks noChangeAspect="1"/>
          </p:cNvPicPr>
          <p:nvPr/>
        </p:nvPicPr>
        <p:blipFill>
          <a:blip r:embed="rId2"/>
          <a:stretch>
            <a:fillRect/>
          </a:stretch>
        </p:blipFill>
        <p:spPr>
          <a:xfrm>
            <a:off x="110992" y="865288"/>
            <a:ext cx="9236241" cy="5730737"/>
          </a:xfrm>
          <a:prstGeom prst="rect">
            <a:avLst/>
          </a:prstGeom>
        </p:spPr>
      </p:pic>
      <p:sp>
        <p:nvSpPr>
          <p:cNvPr id="8" name="Title 1">
            <a:extLst>
              <a:ext uri="{FF2B5EF4-FFF2-40B4-BE49-F238E27FC236}">
                <a16:creationId xmlns:a16="http://schemas.microsoft.com/office/drawing/2014/main" id="{9F75AE1E-4865-A89B-5661-00547817C227}"/>
              </a:ext>
            </a:extLst>
          </p:cNvPr>
          <p:cNvSpPr txBox="1">
            <a:spLocks/>
          </p:cNvSpPr>
          <p:nvPr/>
        </p:nvSpPr>
        <p:spPr>
          <a:xfrm>
            <a:off x="76176" y="1028"/>
            <a:ext cx="8928100" cy="86426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fr-FR" sz="2400" b="1" dirty="0">
                <a:solidFill>
                  <a:srgbClr val="ACCBF9">
                    <a:lumMod val="50000"/>
                  </a:srgbClr>
                </a:solidFill>
                <a:latin typeface="Arial" panose="020B0604020202020204" pitchFamily="34" charset="0"/>
                <a:cs typeface="Arial" panose="020B0604020202020204" pitchFamily="34" charset="0"/>
              </a:rPr>
              <a:t>Career Growth &amp; Development Template Example</a:t>
            </a:r>
            <a:endParaRPr kumimoji="0" lang="fr-FR" sz="2400" b="1" i="0" u="none" strike="noStrike" kern="1200" cap="none" spc="0" normalizeH="0" baseline="0" noProof="0" dirty="0">
              <a:ln>
                <a:noFill/>
              </a:ln>
              <a:solidFill>
                <a:srgbClr val="ACCBF9">
                  <a:lumMod val="50000"/>
                </a:srgbClr>
              </a:solidFill>
              <a:effectLst/>
              <a:uLnTx/>
              <a:uFillTx/>
              <a:latin typeface="Arial" panose="020B0604020202020204" pitchFamily="34" charset="0"/>
              <a:ea typeface="+mj-ea"/>
              <a:cs typeface="Arial" panose="020B0604020202020204" pitchFamily="34" charset="0"/>
            </a:endParaRPr>
          </a:p>
        </p:txBody>
      </p:sp>
      <p:sp>
        <p:nvSpPr>
          <p:cNvPr id="9" name="TextBox 8">
            <a:extLst>
              <a:ext uri="{FF2B5EF4-FFF2-40B4-BE49-F238E27FC236}">
                <a16:creationId xmlns:a16="http://schemas.microsoft.com/office/drawing/2014/main" id="{3D5E5430-21F5-5105-CFC6-1637433F5630}"/>
              </a:ext>
            </a:extLst>
          </p:cNvPr>
          <p:cNvSpPr txBox="1"/>
          <p:nvPr/>
        </p:nvSpPr>
        <p:spPr>
          <a:xfrm>
            <a:off x="9347233" y="1336119"/>
            <a:ext cx="2781670" cy="4185761"/>
          </a:xfrm>
          <a:prstGeom prst="rect">
            <a:avLst/>
          </a:prstGeom>
          <a:noFill/>
          <a:ln>
            <a:solidFill>
              <a:schemeClr val="accent1">
                <a:lumMod val="75000"/>
              </a:scheme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IDPs available for all associates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sng" strike="noStrike" kern="1200" cap="none" spc="0" normalizeH="0" baseline="0" noProof="0" dirty="0">
                <a:ln>
                  <a:noFill/>
                </a:ln>
                <a:solidFill>
                  <a:prstClr val="black"/>
                </a:solidFill>
                <a:effectLst/>
                <a:uLnTx/>
                <a:uFillTx/>
                <a:latin typeface="Segoe UI"/>
                <a:ea typeface="+mn-ea"/>
                <a:cs typeface="+mn-cs"/>
              </a:rPr>
              <a:t>2 types of IDP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sng" strike="noStrike" kern="1200" cap="none" spc="0" normalizeH="0" baseline="0" noProof="0" dirty="0">
              <a:ln>
                <a:noFill/>
              </a:ln>
              <a:solidFill>
                <a:prstClr val="black"/>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1. Development in current role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0000"/>
                </a:solidFill>
                <a:effectLst/>
                <a:uLnTx/>
                <a:uFillTx/>
                <a:latin typeface="Segoe UI"/>
                <a:ea typeface="+mn-ea"/>
                <a:cs typeface="+mn-cs"/>
              </a:rPr>
              <a:t>Orange pin </a:t>
            </a:r>
            <a:r>
              <a:rPr kumimoji="0" lang="en-US" sz="1400" b="0" i="0" u="none" strike="noStrike" kern="1200" cap="none" spc="0" normalizeH="0" baseline="0" noProof="0" dirty="0">
                <a:ln>
                  <a:noFill/>
                </a:ln>
                <a:solidFill>
                  <a:prstClr val="black"/>
                </a:solidFill>
                <a:effectLst/>
                <a:uLnTx/>
                <a:uFillTx/>
                <a:latin typeface="Segoe UI"/>
                <a:ea typeface="+mn-ea"/>
                <a:cs typeface="+mn-cs"/>
              </a:rPr>
              <a:t>represents current role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2. Development towards future role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B050"/>
                </a:solidFill>
                <a:effectLst/>
                <a:uLnTx/>
                <a:uFillTx/>
                <a:latin typeface="Segoe UI"/>
                <a:ea typeface="+mn-ea"/>
                <a:cs typeface="+mn-cs"/>
              </a:rPr>
              <a:t>Green flag </a:t>
            </a:r>
            <a:r>
              <a:rPr kumimoji="0" lang="en-US" sz="1400" b="0" i="0" u="none" strike="noStrike" kern="1200" cap="none" spc="0" normalizeH="0" baseline="0" noProof="0" dirty="0">
                <a:ln>
                  <a:noFill/>
                </a:ln>
                <a:solidFill>
                  <a:prstClr val="black"/>
                </a:solidFill>
                <a:effectLst/>
                <a:uLnTx/>
                <a:uFillTx/>
                <a:latin typeface="Segoe UI"/>
                <a:ea typeface="+mn-ea"/>
                <a:cs typeface="+mn-cs"/>
              </a:rPr>
              <a:t>represents future role </a:t>
            </a:r>
            <a:endParaRPr lang="en-US" sz="1400" dirty="0">
              <a:solidFill>
                <a:prstClr val="black"/>
              </a:solidFill>
              <a:latin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70:20:10 development must be developed by the associate to ensure accountability of their own development – HRBPs and management support to enable opportunities for development through launched mechanisms</a:t>
            </a:r>
          </a:p>
        </p:txBody>
      </p:sp>
    </p:spTree>
    <p:extLst>
      <p:ext uri="{BB962C8B-B14F-4D97-AF65-F5344CB8AC3E}">
        <p14:creationId xmlns:p14="http://schemas.microsoft.com/office/powerpoint/2010/main" val="9781932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6F284694-662D-BEE3-4E91-80C994649C96}"/>
              </a:ext>
            </a:extLst>
          </p:cNvPr>
          <p:cNvSpPr txBox="1"/>
          <p:nvPr/>
        </p:nvSpPr>
        <p:spPr>
          <a:xfrm>
            <a:off x="200429" y="0"/>
            <a:ext cx="575092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70C0"/>
                </a:solidFill>
                <a:effectLst/>
                <a:uLnTx/>
                <a:uFillTx/>
                <a:latin typeface="Calibri" panose="020F0502020204030204"/>
                <a:ea typeface="+mn-ea"/>
                <a:cs typeface="+mn-cs"/>
              </a:rPr>
              <a:t>Talent Mgmt. Plan on a Page [POAP]</a:t>
            </a:r>
          </a:p>
        </p:txBody>
      </p:sp>
      <p:sp>
        <p:nvSpPr>
          <p:cNvPr id="34" name="TextBox 33">
            <a:extLst>
              <a:ext uri="{FF2B5EF4-FFF2-40B4-BE49-F238E27FC236}">
                <a16:creationId xmlns:a16="http://schemas.microsoft.com/office/drawing/2014/main" id="{73DB4334-66F6-39AE-7869-9778E34E7F84}"/>
              </a:ext>
            </a:extLst>
          </p:cNvPr>
          <p:cNvSpPr txBox="1"/>
          <p:nvPr/>
        </p:nvSpPr>
        <p:spPr>
          <a:xfrm>
            <a:off x="5596232" y="1234211"/>
            <a:ext cx="1347655"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Design product differentiator</a:t>
            </a:r>
          </a:p>
        </p:txBody>
      </p:sp>
      <p:sp>
        <p:nvSpPr>
          <p:cNvPr id="35" name="TextBox 34">
            <a:extLst>
              <a:ext uri="{FF2B5EF4-FFF2-40B4-BE49-F238E27FC236}">
                <a16:creationId xmlns:a16="http://schemas.microsoft.com/office/drawing/2014/main" id="{9B26E61A-BE40-B84F-FBC3-9CF0AEE4C61E}"/>
              </a:ext>
            </a:extLst>
          </p:cNvPr>
          <p:cNvSpPr txBox="1"/>
          <p:nvPr/>
        </p:nvSpPr>
        <p:spPr>
          <a:xfrm>
            <a:off x="8993246" y="1418616"/>
            <a:ext cx="1877754"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Design process &amp; operations standard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(Benchmark &amp; Industry practice)</a:t>
            </a:r>
          </a:p>
        </p:txBody>
      </p:sp>
      <p:sp>
        <p:nvSpPr>
          <p:cNvPr id="36" name="Isosceles Triangle 35">
            <a:extLst>
              <a:ext uri="{FF2B5EF4-FFF2-40B4-BE49-F238E27FC236}">
                <a16:creationId xmlns:a16="http://schemas.microsoft.com/office/drawing/2014/main" id="{49793044-08CF-2961-B804-31854893A570}"/>
              </a:ext>
            </a:extLst>
          </p:cNvPr>
          <p:cNvSpPr/>
          <p:nvPr/>
        </p:nvSpPr>
        <p:spPr>
          <a:xfrm>
            <a:off x="5450182" y="1262082"/>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37" name="Isosceles Triangle 36">
            <a:extLst>
              <a:ext uri="{FF2B5EF4-FFF2-40B4-BE49-F238E27FC236}">
                <a16:creationId xmlns:a16="http://schemas.microsoft.com/office/drawing/2014/main" id="{32EB3DA6-93B7-9CAF-2A3F-9AC281D726FD}"/>
              </a:ext>
            </a:extLst>
          </p:cNvPr>
          <p:cNvSpPr/>
          <p:nvPr/>
        </p:nvSpPr>
        <p:spPr>
          <a:xfrm>
            <a:off x="8852882" y="1500808"/>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38" name="Rectangle 37">
            <a:extLst>
              <a:ext uri="{FF2B5EF4-FFF2-40B4-BE49-F238E27FC236}">
                <a16:creationId xmlns:a16="http://schemas.microsoft.com/office/drawing/2014/main" id="{7020A9DF-4638-42B1-5C00-A10D210C67FC}"/>
              </a:ext>
            </a:extLst>
          </p:cNvPr>
          <p:cNvSpPr/>
          <p:nvPr/>
        </p:nvSpPr>
        <p:spPr>
          <a:xfrm>
            <a:off x="1289309" y="2012193"/>
            <a:ext cx="6680164" cy="127531"/>
          </a:xfrm>
          <a:prstGeom prst="rect">
            <a:avLst/>
          </a:prstGeom>
          <a:solidFill>
            <a:srgbClr val="318B71"/>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Segoe UI"/>
                <a:ea typeface="+mn-ea"/>
                <a:cs typeface="+mn-cs"/>
              </a:rPr>
              <a:t>Build understanding from Sales &amp; process by shadowing brand MD</a:t>
            </a:r>
          </a:p>
        </p:txBody>
      </p:sp>
      <p:sp>
        <p:nvSpPr>
          <p:cNvPr id="39" name="TextBox 38">
            <a:extLst>
              <a:ext uri="{FF2B5EF4-FFF2-40B4-BE49-F238E27FC236}">
                <a16:creationId xmlns:a16="http://schemas.microsoft.com/office/drawing/2014/main" id="{771DDFF9-2712-6DFF-3AEA-33F7BC94B640}"/>
              </a:ext>
            </a:extLst>
          </p:cNvPr>
          <p:cNvSpPr txBox="1"/>
          <p:nvPr/>
        </p:nvSpPr>
        <p:spPr>
          <a:xfrm>
            <a:off x="6393797" y="2183888"/>
            <a:ext cx="1922419"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Attend Electric Vehicle Innovation Summit </a:t>
            </a:r>
          </a:p>
        </p:txBody>
      </p:sp>
      <p:sp>
        <p:nvSpPr>
          <p:cNvPr id="40" name="Isosceles Triangle 39">
            <a:extLst>
              <a:ext uri="{FF2B5EF4-FFF2-40B4-BE49-F238E27FC236}">
                <a16:creationId xmlns:a16="http://schemas.microsoft.com/office/drawing/2014/main" id="{A1767EB5-FD99-9076-26FE-E967538DFF4F}"/>
              </a:ext>
            </a:extLst>
          </p:cNvPr>
          <p:cNvSpPr/>
          <p:nvPr/>
        </p:nvSpPr>
        <p:spPr>
          <a:xfrm>
            <a:off x="6338183" y="2196587"/>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41" name="TextBox 40">
            <a:extLst>
              <a:ext uri="{FF2B5EF4-FFF2-40B4-BE49-F238E27FC236}">
                <a16:creationId xmlns:a16="http://schemas.microsoft.com/office/drawing/2014/main" id="{2CAD0669-E567-C5CD-F021-82817E9810F9}"/>
              </a:ext>
            </a:extLst>
          </p:cNvPr>
          <p:cNvSpPr txBox="1"/>
          <p:nvPr/>
        </p:nvSpPr>
        <p:spPr>
          <a:xfrm>
            <a:off x="2876830" y="2716606"/>
            <a:ext cx="2015852"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Sales and Service excellence program level 1 </a:t>
            </a:r>
          </a:p>
        </p:txBody>
      </p:sp>
      <p:sp>
        <p:nvSpPr>
          <p:cNvPr id="42" name="Isosceles Triangle 41">
            <a:extLst>
              <a:ext uri="{FF2B5EF4-FFF2-40B4-BE49-F238E27FC236}">
                <a16:creationId xmlns:a16="http://schemas.microsoft.com/office/drawing/2014/main" id="{907CA614-DCF8-3BBE-461A-24E65F2366A8}"/>
              </a:ext>
            </a:extLst>
          </p:cNvPr>
          <p:cNvSpPr/>
          <p:nvPr/>
        </p:nvSpPr>
        <p:spPr>
          <a:xfrm>
            <a:off x="2788623" y="2720465"/>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43" name="TextBox 42">
            <a:extLst>
              <a:ext uri="{FF2B5EF4-FFF2-40B4-BE49-F238E27FC236}">
                <a16:creationId xmlns:a16="http://schemas.microsoft.com/office/drawing/2014/main" id="{7BEA3824-C974-3B3D-1E92-CEDB86FC9165}"/>
              </a:ext>
            </a:extLst>
          </p:cNvPr>
          <p:cNvSpPr txBox="1"/>
          <p:nvPr/>
        </p:nvSpPr>
        <p:spPr>
          <a:xfrm>
            <a:off x="6334027" y="3156879"/>
            <a:ext cx="1702352"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Implementation of marketing strategy, milestones, OKRs and KPIs</a:t>
            </a:r>
          </a:p>
        </p:txBody>
      </p:sp>
      <p:sp>
        <p:nvSpPr>
          <p:cNvPr id="44" name="Isosceles Triangle 43">
            <a:extLst>
              <a:ext uri="{FF2B5EF4-FFF2-40B4-BE49-F238E27FC236}">
                <a16:creationId xmlns:a16="http://schemas.microsoft.com/office/drawing/2014/main" id="{3C90187C-2AF8-A773-0AC9-5E8A90D782DC}"/>
              </a:ext>
            </a:extLst>
          </p:cNvPr>
          <p:cNvSpPr/>
          <p:nvPr/>
        </p:nvSpPr>
        <p:spPr>
          <a:xfrm>
            <a:off x="7059536" y="3051525"/>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45" name="TextBox 44">
            <a:extLst>
              <a:ext uri="{FF2B5EF4-FFF2-40B4-BE49-F238E27FC236}">
                <a16:creationId xmlns:a16="http://schemas.microsoft.com/office/drawing/2014/main" id="{EBE1BD34-D177-A58F-327F-6A2DC52C7C76}"/>
              </a:ext>
            </a:extLst>
          </p:cNvPr>
          <p:cNvSpPr txBox="1"/>
          <p:nvPr/>
        </p:nvSpPr>
        <p:spPr>
          <a:xfrm>
            <a:off x="3108963" y="4516990"/>
            <a:ext cx="1702352"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Digital strategy</a:t>
            </a:r>
          </a:p>
        </p:txBody>
      </p:sp>
      <p:sp>
        <p:nvSpPr>
          <p:cNvPr id="46" name="TextBox 45">
            <a:extLst>
              <a:ext uri="{FF2B5EF4-FFF2-40B4-BE49-F238E27FC236}">
                <a16:creationId xmlns:a16="http://schemas.microsoft.com/office/drawing/2014/main" id="{A09C2EBF-3214-F79B-B598-81E27043B73A}"/>
              </a:ext>
            </a:extLst>
          </p:cNvPr>
          <p:cNvSpPr txBox="1"/>
          <p:nvPr/>
        </p:nvSpPr>
        <p:spPr>
          <a:xfrm>
            <a:off x="8678507" y="4364870"/>
            <a:ext cx="1702352"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Global strategy and brand marketing integration</a:t>
            </a:r>
          </a:p>
        </p:txBody>
      </p:sp>
      <p:sp>
        <p:nvSpPr>
          <p:cNvPr id="47" name="Isosceles Triangle 46">
            <a:extLst>
              <a:ext uri="{FF2B5EF4-FFF2-40B4-BE49-F238E27FC236}">
                <a16:creationId xmlns:a16="http://schemas.microsoft.com/office/drawing/2014/main" id="{DD433F6B-6A08-C1E8-A1E3-4E8A43A09094}"/>
              </a:ext>
            </a:extLst>
          </p:cNvPr>
          <p:cNvSpPr/>
          <p:nvPr/>
        </p:nvSpPr>
        <p:spPr>
          <a:xfrm>
            <a:off x="8550648" y="4413221"/>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48" name="Isosceles Triangle 47">
            <a:extLst>
              <a:ext uri="{FF2B5EF4-FFF2-40B4-BE49-F238E27FC236}">
                <a16:creationId xmlns:a16="http://schemas.microsoft.com/office/drawing/2014/main" id="{D390CA8A-847F-3D8E-2051-61593D30D7EC}"/>
              </a:ext>
            </a:extLst>
          </p:cNvPr>
          <p:cNvSpPr/>
          <p:nvPr/>
        </p:nvSpPr>
        <p:spPr>
          <a:xfrm>
            <a:off x="3035938" y="4518759"/>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cxnSp>
        <p:nvCxnSpPr>
          <p:cNvPr id="49" name="Straight Arrow Connector 48">
            <a:extLst>
              <a:ext uri="{FF2B5EF4-FFF2-40B4-BE49-F238E27FC236}">
                <a16:creationId xmlns:a16="http://schemas.microsoft.com/office/drawing/2014/main" id="{F168C4B6-C6D4-EFC0-6A52-75D07F974F82}"/>
              </a:ext>
            </a:extLst>
          </p:cNvPr>
          <p:cNvCxnSpPr>
            <a:cxnSpLocks/>
            <a:stCxn id="51" idx="5"/>
          </p:cNvCxnSpPr>
          <p:nvPr/>
        </p:nvCxnSpPr>
        <p:spPr>
          <a:xfrm>
            <a:off x="7691031" y="3734490"/>
            <a:ext cx="278442" cy="0"/>
          </a:xfrm>
          <a:prstGeom prst="straightConnector1">
            <a:avLst/>
          </a:prstGeom>
          <a:noFill/>
          <a:ln w="6350" cap="flat" cmpd="sng" algn="ctr">
            <a:solidFill>
              <a:srgbClr val="4A66AC"/>
            </a:solidFill>
            <a:prstDash val="solid"/>
            <a:miter lim="800000"/>
            <a:tailEnd type="triangle"/>
          </a:ln>
          <a:effectLst/>
        </p:spPr>
      </p:cxnSp>
      <p:sp>
        <p:nvSpPr>
          <p:cNvPr id="50" name="TextBox 49">
            <a:extLst>
              <a:ext uri="{FF2B5EF4-FFF2-40B4-BE49-F238E27FC236}">
                <a16:creationId xmlns:a16="http://schemas.microsoft.com/office/drawing/2014/main" id="{26B25E4C-517D-1EBF-C368-82017108A2FF}"/>
              </a:ext>
            </a:extLst>
          </p:cNvPr>
          <p:cNvSpPr txBox="1"/>
          <p:nvPr/>
        </p:nvSpPr>
        <p:spPr>
          <a:xfrm>
            <a:off x="6339735" y="3847869"/>
            <a:ext cx="1702352"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Milestone and KPIs progress feedback loops - Dec 2022 onward to SteerCo.</a:t>
            </a:r>
          </a:p>
        </p:txBody>
      </p:sp>
      <p:sp>
        <p:nvSpPr>
          <p:cNvPr id="51" name="Isosceles Triangle 50">
            <a:extLst>
              <a:ext uri="{FF2B5EF4-FFF2-40B4-BE49-F238E27FC236}">
                <a16:creationId xmlns:a16="http://schemas.microsoft.com/office/drawing/2014/main" id="{00CE4B4F-65B6-4967-204F-7845243CDA69}"/>
              </a:ext>
            </a:extLst>
          </p:cNvPr>
          <p:cNvSpPr/>
          <p:nvPr/>
        </p:nvSpPr>
        <p:spPr>
          <a:xfrm>
            <a:off x="7581493" y="3659130"/>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52" name="TextBox 51">
            <a:extLst>
              <a:ext uri="{FF2B5EF4-FFF2-40B4-BE49-F238E27FC236}">
                <a16:creationId xmlns:a16="http://schemas.microsoft.com/office/drawing/2014/main" id="{BF739CC4-4708-BB51-A050-D9B3CCA0AA97}"/>
              </a:ext>
            </a:extLst>
          </p:cNvPr>
          <p:cNvSpPr txBox="1"/>
          <p:nvPr/>
        </p:nvSpPr>
        <p:spPr>
          <a:xfrm>
            <a:off x="6195472" y="5009972"/>
            <a:ext cx="1879260"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Set up a directional objectives for the team cascaded from the brand initiatives</a:t>
            </a:r>
          </a:p>
        </p:txBody>
      </p:sp>
      <p:sp>
        <p:nvSpPr>
          <p:cNvPr id="53" name="Isosceles Triangle 52">
            <a:extLst>
              <a:ext uri="{FF2B5EF4-FFF2-40B4-BE49-F238E27FC236}">
                <a16:creationId xmlns:a16="http://schemas.microsoft.com/office/drawing/2014/main" id="{154887CE-DA63-8AA9-1A7B-1839A95F5BBC}"/>
              </a:ext>
            </a:extLst>
          </p:cNvPr>
          <p:cNvSpPr/>
          <p:nvPr/>
        </p:nvSpPr>
        <p:spPr>
          <a:xfrm>
            <a:off x="6122447" y="5081815"/>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54" name="Rectangle 53">
            <a:extLst>
              <a:ext uri="{FF2B5EF4-FFF2-40B4-BE49-F238E27FC236}">
                <a16:creationId xmlns:a16="http://schemas.microsoft.com/office/drawing/2014/main" id="{2F924B9F-CB98-0AB9-0736-CFE4BC6EDF64}"/>
              </a:ext>
            </a:extLst>
          </p:cNvPr>
          <p:cNvSpPr/>
          <p:nvPr/>
        </p:nvSpPr>
        <p:spPr>
          <a:xfrm>
            <a:off x="1308155" y="5583123"/>
            <a:ext cx="5478374" cy="127531"/>
          </a:xfrm>
          <a:prstGeom prst="rect">
            <a:avLst/>
          </a:prstGeom>
          <a:solidFill>
            <a:srgbClr val="318B71"/>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Segoe UI"/>
                <a:ea typeface="+mn-ea"/>
                <a:cs typeface="+mn-cs"/>
              </a:rPr>
              <a:t>Coaching session with Line Manager on setting up the department vision</a:t>
            </a:r>
          </a:p>
        </p:txBody>
      </p:sp>
      <p:sp>
        <p:nvSpPr>
          <p:cNvPr id="55" name="TextBox 54">
            <a:extLst>
              <a:ext uri="{FF2B5EF4-FFF2-40B4-BE49-F238E27FC236}">
                <a16:creationId xmlns:a16="http://schemas.microsoft.com/office/drawing/2014/main" id="{F85BEDE4-C59A-F8CF-B11F-6F302C5CD0AD}"/>
              </a:ext>
            </a:extLst>
          </p:cNvPr>
          <p:cNvSpPr txBox="1"/>
          <p:nvPr/>
        </p:nvSpPr>
        <p:spPr>
          <a:xfrm>
            <a:off x="9117576" y="5644475"/>
            <a:ext cx="2233231"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Coaching session with Line Manager on the launch of  brand specific Digital Org structure</a:t>
            </a:r>
          </a:p>
        </p:txBody>
      </p:sp>
      <p:sp>
        <p:nvSpPr>
          <p:cNvPr id="56" name="Isosceles Triangle 55">
            <a:extLst>
              <a:ext uri="{FF2B5EF4-FFF2-40B4-BE49-F238E27FC236}">
                <a16:creationId xmlns:a16="http://schemas.microsoft.com/office/drawing/2014/main" id="{A8B266F5-8A8F-6E2B-542C-EBFF5D9C4B4D}"/>
              </a:ext>
            </a:extLst>
          </p:cNvPr>
          <p:cNvSpPr/>
          <p:nvPr/>
        </p:nvSpPr>
        <p:spPr>
          <a:xfrm>
            <a:off x="8997806" y="5714452"/>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57" name="TextBox 56">
            <a:extLst>
              <a:ext uri="{FF2B5EF4-FFF2-40B4-BE49-F238E27FC236}">
                <a16:creationId xmlns:a16="http://schemas.microsoft.com/office/drawing/2014/main" id="{7E36755C-7B4F-CB6B-45B7-CD4E50D850AB}"/>
              </a:ext>
            </a:extLst>
          </p:cNvPr>
          <p:cNvSpPr txBox="1"/>
          <p:nvPr/>
        </p:nvSpPr>
        <p:spPr>
          <a:xfrm>
            <a:off x="1724697" y="6287383"/>
            <a:ext cx="2233231"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Transformational Leadership</a:t>
            </a:r>
          </a:p>
        </p:txBody>
      </p:sp>
      <p:sp>
        <p:nvSpPr>
          <p:cNvPr id="58" name="TextBox 57">
            <a:extLst>
              <a:ext uri="{FF2B5EF4-FFF2-40B4-BE49-F238E27FC236}">
                <a16:creationId xmlns:a16="http://schemas.microsoft.com/office/drawing/2014/main" id="{597C2C73-0AC6-F649-CD9C-5BD7E6CE4B93}"/>
              </a:ext>
            </a:extLst>
          </p:cNvPr>
          <p:cNvSpPr txBox="1"/>
          <p:nvPr/>
        </p:nvSpPr>
        <p:spPr>
          <a:xfrm>
            <a:off x="6082985" y="6300925"/>
            <a:ext cx="2233231"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Executive Leadership</a:t>
            </a:r>
          </a:p>
        </p:txBody>
      </p:sp>
      <p:sp>
        <p:nvSpPr>
          <p:cNvPr id="59" name="TextBox 58">
            <a:extLst>
              <a:ext uri="{FF2B5EF4-FFF2-40B4-BE49-F238E27FC236}">
                <a16:creationId xmlns:a16="http://schemas.microsoft.com/office/drawing/2014/main" id="{696ADFAD-C423-EC45-B7EC-1A7B2E49E277}"/>
              </a:ext>
            </a:extLst>
          </p:cNvPr>
          <p:cNvSpPr txBox="1"/>
          <p:nvPr/>
        </p:nvSpPr>
        <p:spPr>
          <a:xfrm>
            <a:off x="9958769" y="6233863"/>
            <a:ext cx="2233231"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Leadership mindset</a:t>
            </a:r>
          </a:p>
        </p:txBody>
      </p:sp>
      <p:sp>
        <p:nvSpPr>
          <p:cNvPr id="60" name="Isosceles Triangle 59">
            <a:extLst>
              <a:ext uri="{FF2B5EF4-FFF2-40B4-BE49-F238E27FC236}">
                <a16:creationId xmlns:a16="http://schemas.microsoft.com/office/drawing/2014/main" id="{1C93ED3E-B682-ADC1-476F-317666C5C2DC}"/>
              </a:ext>
            </a:extLst>
          </p:cNvPr>
          <p:cNvSpPr/>
          <p:nvPr/>
        </p:nvSpPr>
        <p:spPr>
          <a:xfrm>
            <a:off x="9806307" y="6258530"/>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61" name="Isosceles Triangle 60">
            <a:extLst>
              <a:ext uri="{FF2B5EF4-FFF2-40B4-BE49-F238E27FC236}">
                <a16:creationId xmlns:a16="http://schemas.microsoft.com/office/drawing/2014/main" id="{C186E45A-9264-1810-54B0-25841AC83605}"/>
              </a:ext>
            </a:extLst>
          </p:cNvPr>
          <p:cNvSpPr/>
          <p:nvPr/>
        </p:nvSpPr>
        <p:spPr>
          <a:xfrm>
            <a:off x="5945244" y="6319874"/>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62" name="Isosceles Triangle 61">
            <a:extLst>
              <a:ext uri="{FF2B5EF4-FFF2-40B4-BE49-F238E27FC236}">
                <a16:creationId xmlns:a16="http://schemas.microsoft.com/office/drawing/2014/main" id="{C155728A-E2B9-FF3C-1606-1FA55D628C9A}"/>
              </a:ext>
            </a:extLst>
          </p:cNvPr>
          <p:cNvSpPr/>
          <p:nvPr/>
        </p:nvSpPr>
        <p:spPr>
          <a:xfrm>
            <a:off x="1625849" y="6295498"/>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63" name="Rectangle 62">
            <a:extLst>
              <a:ext uri="{FF2B5EF4-FFF2-40B4-BE49-F238E27FC236}">
                <a16:creationId xmlns:a16="http://schemas.microsoft.com/office/drawing/2014/main" id="{4FA472DE-D900-52C0-7D32-48A6C45F6475}"/>
              </a:ext>
            </a:extLst>
          </p:cNvPr>
          <p:cNvSpPr/>
          <p:nvPr/>
        </p:nvSpPr>
        <p:spPr>
          <a:xfrm>
            <a:off x="200429" y="377948"/>
            <a:ext cx="11911496" cy="246221"/>
          </a:xfrm>
          <a:prstGeom prst="rect">
            <a:avLst/>
          </a:prstGeom>
          <a:solidFill>
            <a:srgbClr val="4A66AC"/>
          </a:solidFill>
          <a:ln w="12700" cap="flat" cmpd="sng" algn="ctr">
            <a:solidFill>
              <a:srgbClr val="4A66AC">
                <a:shade val="50000"/>
              </a:srgbClr>
            </a:solid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prstClr val="white"/>
                </a:solidFill>
                <a:effectLst/>
                <a:uLnTx/>
                <a:uFillTx/>
                <a:latin typeface="Segoe UI"/>
                <a:ea typeface="+mn-ea"/>
                <a:cs typeface="+mn-cs"/>
              </a:rPr>
              <a:t>                       Plan on a Page [Milestones view]    </a:t>
            </a:r>
          </a:p>
        </p:txBody>
      </p:sp>
      <p:graphicFrame>
        <p:nvGraphicFramePr>
          <p:cNvPr id="64" name="Table 63">
            <a:extLst>
              <a:ext uri="{FF2B5EF4-FFF2-40B4-BE49-F238E27FC236}">
                <a16:creationId xmlns:a16="http://schemas.microsoft.com/office/drawing/2014/main" id="{BC2809F5-5348-381B-5C9F-D2C4ED16CED9}"/>
              </a:ext>
            </a:extLst>
          </p:cNvPr>
          <p:cNvGraphicFramePr>
            <a:graphicFrameLocks noGrp="1"/>
          </p:cNvGraphicFramePr>
          <p:nvPr/>
        </p:nvGraphicFramePr>
        <p:xfrm>
          <a:off x="205945" y="649530"/>
          <a:ext cx="11905977" cy="507980"/>
        </p:xfrm>
        <a:graphic>
          <a:graphicData uri="http://schemas.openxmlformats.org/drawingml/2006/table">
            <a:tbl>
              <a:tblPr firstRow="1" bandRow="1"/>
              <a:tblGrid>
                <a:gridCol w="607407">
                  <a:extLst>
                    <a:ext uri="{9D8B030D-6E8A-4147-A177-3AD203B41FA5}">
                      <a16:colId xmlns:a16="http://schemas.microsoft.com/office/drawing/2014/main" val="2083838947"/>
                    </a:ext>
                  </a:extLst>
                </a:gridCol>
                <a:gridCol w="1048697">
                  <a:extLst>
                    <a:ext uri="{9D8B030D-6E8A-4147-A177-3AD203B41FA5}">
                      <a16:colId xmlns:a16="http://schemas.microsoft.com/office/drawing/2014/main" val="287960661"/>
                    </a:ext>
                  </a:extLst>
                </a:gridCol>
                <a:gridCol w="1091431">
                  <a:extLst>
                    <a:ext uri="{9D8B030D-6E8A-4147-A177-3AD203B41FA5}">
                      <a16:colId xmlns:a16="http://schemas.microsoft.com/office/drawing/2014/main" val="1176985160"/>
                    </a:ext>
                  </a:extLst>
                </a:gridCol>
                <a:gridCol w="915844">
                  <a:extLst>
                    <a:ext uri="{9D8B030D-6E8A-4147-A177-3AD203B41FA5}">
                      <a16:colId xmlns:a16="http://schemas.microsoft.com/office/drawing/2014/main" val="1322941821"/>
                    </a:ext>
                  </a:extLst>
                </a:gridCol>
                <a:gridCol w="915844">
                  <a:extLst>
                    <a:ext uri="{9D8B030D-6E8A-4147-A177-3AD203B41FA5}">
                      <a16:colId xmlns:a16="http://schemas.microsoft.com/office/drawing/2014/main" val="3451747528"/>
                    </a:ext>
                  </a:extLst>
                </a:gridCol>
                <a:gridCol w="950550">
                  <a:extLst>
                    <a:ext uri="{9D8B030D-6E8A-4147-A177-3AD203B41FA5}">
                      <a16:colId xmlns:a16="http://schemas.microsoft.com/office/drawing/2014/main" val="3992480565"/>
                    </a:ext>
                  </a:extLst>
                </a:gridCol>
                <a:gridCol w="881140">
                  <a:extLst>
                    <a:ext uri="{9D8B030D-6E8A-4147-A177-3AD203B41FA5}">
                      <a16:colId xmlns:a16="http://schemas.microsoft.com/office/drawing/2014/main" val="2556737149"/>
                    </a:ext>
                  </a:extLst>
                </a:gridCol>
                <a:gridCol w="915844">
                  <a:extLst>
                    <a:ext uri="{9D8B030D-6E8A-4147-A177-3AD203B41FA5}">
                      <a16:colId xmlns:a16="http://schemas.microsoft.com/office/drawing/2014/main" val="3195779874"/>
                    </a:ext>
                  </a:extLst>
                </a:gridCol>
                <a:gridCol w="915844">
                  <a:extLst>
                    <a:ext uri="{9D8B030D-6E8A-4147-A177-3AD203B41FA5}">
                      <a16:colId xmlns:a16="http://schemas.microsoft.com/office/drawing/2014/main" val="1015757971"/>
                    </a:ext>
                  </a:extLst>
                </a:gridCol>
                <a:gridCol w="915844">
                  <a:extLst>
                    <a:ext uri="{9D8B030D-6E8A-4147-A177-3AD203B41FA5}">
                      <a16:colId xmlns:a16="http://schemas.microsoft.com/office/drawing/2014/main" val="531226077"/>
                    </a:ext>
                  </a:extLst>
                </a:gridCol>
                <a:gridCol w="915844">
                  <a:extLst>
                    <a:ext uri="{9D8B030D-6E8A-4147-A177-3AD203B41FA5}">
                      <a16:colId xmlns:a16="http://schemas.microsoft.com/office/drawing/2014/main" val="1980737616"/>
                    </a:ext>
                  </a:extLst>
                </a:gridCol>
                <a:gridCol w="915844">
                  <a:extLst>
                    <a:ext uri="{9D8B030D-6E8A-4147-A177-3AD203B41FA5}">
                      <a16:colId xmlns:a16="http://schemas.microsoft.com/office/drawing/2014/main" val="3195708098"/>
                    </a:ext>
                  </a:extLst>
                </a:gridCol>
                <a:gridCol w="915844">
                  <a:extLst>
                    <a:ext uri="{9D8B030D-6E8A-4147-A177-3AD203B41FA5}">
                      <a16:colId xmlns:a16="http://schemas.microsoft.com/office/drawing/2014/main" val="1687513836"/>
                    </a:ext>
                  </a:extLst>
                </a:gridCol>
              </a:tblGrid>
              <a:tr h="262748">
                <a:tc rowSpan="2">
                  <a:txBody>
                    <a:bodyPr/>
                    <a:lstStyle>
                      <a:lvl1pPr marL="0" algn="l" defTabSz="914400" rtl="0" eaLnBrk="1" latinLnBrk="0" hangingPunct="1">
                        <a:defRPr sz="1800" b="1" kern="1200">
                          <a:solidFill>
                            <a:schemeClr val="lt1"/>
                          </a:solidFill>
                          <a:latin typeface="Segoe UI"/>
                        </a:defRPr>
                      </a:lvl1pPr>
                      <a:lvl2pPr marL="457200" algn="l" defTabSz="914400" rtl="0" eaLnBrk="1" latinLnBrk="0" hangingPunct="1">
                        <a:defRPr sz="1800" b="1" kern="1200">
                          <a:solidFill>
                            <a:schemeClr val="lt1"/>
                          </a:solidFill>
                          <a:latin typeface="Segoe UI"/>
                        </a:defRPr>
                      </a:lvl2pPr>
                      <a:lvl3pPr marL="914400" algn="l" defTabSz="914400" rtl="0" eaLnBrk="1" latinLnBrk="0" hangingPunct="1">
                        <a:defRPr sz="1800" b="1" kern="1200">
                          <a:solidFill>
                            <a:schemeClr val="lt1"/>
                          </a:solidFill>
                          <a:latin typeface="Segoe UI"/>
                        </a:defRPr>
                      </a:lvl3pPr>
                      <a:lvl4pPr marL="1371600" algn="l" defTabSz="914400" rtl="0" eaLnBrk="1" latinLnBrk="0" hangingPunct="1">
                        <a:defRPr sz="1800" b="1" kern="1200">
                          <a:solidFill>
                            <a:schemeClr val="lt1"/>
                          </a:solidFill>
                          <a:latin typeface="Segoe UI"/>
                        </a:defRPr>
                      </a:lvl4pPr>
                      <a:lvl5pPr marL="1828800" algn="l" defTabSz="914400" rtl="0" eaLnBrk="1" latinLnBrk="0" hangingPunct="1">
                        <a:defRPr sz="1800" b="1" kern="1200">
                          <a:solidFill>
                            <a:schemeClr val="lt1"/>
                          </a:solidFill>
                          <a:latin typeface="Segoe UI"/>
                        </a:defRPr>
                      </a:lvl5pPr>
                      <a:lvl6pPr marL="2286000" algn="l" defTabSz="914400" rtl="0" eaLnBrk="1" latinLnBrk="0" hangingPunct="1">
                        <a:defRPr sz="1800" b="1" kern="1200">
                          <a:solidFill>
                            <a:schemeClr val="lt1"/>
                          </a:solidFill>
                          <a:latin typeface="Segoe UI"/>
                        </a:defRPr>
                      </a:lvl6pPr>
                      <a:lvl7pPr marL="2743200" algn="l" defTabSz="914400" rtl="0" eaLnBrk="1" latinLnBrk="0" hangingPunct="1">
                        <a:defRPr sz="1800" b="1" kern="1200">
                          <a:solidFill>
                            <a:schemeClr val="lt1"/>
                          </a:solidFill>
                          <a:latin typeface="Segoe UI"/>
                        </a:defRPr>
                      </a:lvl7pPr>
                      <a:lvl8pPr marL="3200400" algn="l" defTabSz="914400" rtl="0" eaLnBrk="1" latinLnBrk="0" hangingPunct="1">
                        <a:defRPr sz="1800" b="1" kern="1200">
                          <a:solidFill>
                            <a:schemeClr val="lt1"/>
                          </a:solidFill>
                          <a:latin typeface="Segoe UI"/>
                        </a:defRPr>
                      </a:lvl8pPr>
                      <a:lvl9pPr marL="3657600" algn="l" defTabSz="914400" rtl="0" eaLnBrk="1" latinLnBrk="0" hangingPunct="1">
                        <a:defRPr sz="1800" b="1" kern="1200">
                          <a:solidFill>
                            <a:schemeClr val="lt1"/>
                          </a:solidFill>
                          <a:latin typeface="Segoe UI"/>
                        </a:defRPr>
                      </a:lvl9pPr>
                    </a:lstStyle>
                    <a:p>
                      <a:pPr algn="ctr"/>
                      <a:r>
                        <a:rPr lang="en-US" sz="800" dirty="0">
                          <a:solidFill>
                            <a:schemeClr val="tx1"/>
                          </a:solidFill>
                          <a:latin typeface="+mn-lt"/>
                        </a:rPr>
                        <a:t>Activity</a:t>
                      </a:r>
                    </a:p>
                  </a:txBody>
                  <a:tcPr vert="vert27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97FD5"/>
                    </a:solidFill>
                  </a:tcPr>
                </a:tc>
                <a:tc gridSpan="12">
                  <a:txBody>
                    <a:bodyPr/>
                    <a:lstStyle>
                      <a:lvl1pPr marL="0" algn="l" defTabSz="914400" rtl="0" eaLnBrk="1" latinLnBrk="0" hangingPunct="1">
                        <a:defRPr sz="1800" b="1" kern="1200">
                          <a:solidFill>
                            <a:schemeClr val="lt1"/>
                          </a:solidFill>
                          <a:latin typeface="Segoe UI"/>
                        </a:defRPr>
                      </a:lvl1pPr>
                      <a:lvl2pPr marL="457200" algn="l" defTabSz="914400" rtl="0" eaLnBrk="1" latinLnBrk="0" hangingPunct="1">
                        <a:defRPr sz="1800" b="1" kern="1200">
                          <a:solidFill>
                            <a:schemeClr val="lt1"/>
                          </a:solidFill>
                          <a:latin typeface="Segoe UI"/>
                        </a:defRPr>
                      </a:lvl2pPr>
                      <a:lvl3pPr marL="914400" algn="l" defTabSz="914400" rtl="0" eaLnBrk="1" latinLnBrk="0" hangingPunct="1">
                        <a:defRPr sz="1800" b="1" kern="1200">
                          <a:solidFill>
                            <a:schemeClr val="lt1"/>
                          </a:solidFill>
                          <a:latin typeface="Segoe UI"/>
                        </a:defRPr>
                      </a:lvl3pPr>
                      <a:lvl4pPr marL="1371600" algn="l" defTabSz="914400" rtl="0" eaLnBrk="1" latinLnBrk="0" hangingPunct="1">
                        <a:defRPr sz="1800" b="1" kern="1200">
                          <a:solidFill>
                            <a:schemeClr val="lt1"/>
                          </a:solidFill>
                          <a:latin typeface="Segoe UI"/>
                        </a:defRPr>
                      </a:lvl4pPr>
                      <a:lvl5pPr marL="1828800" algn="l" defTabSz="914400" rtl="0" eaLnBrk="1" latinLnBrk="0" hangingPunct="1">
                        <a:defRPr sz="1800" b="1" kern="1200">
                          <a:solidFill>
                            <a:schemeClr val="lt1"/>
                          </a:solidFill>
                          <a:latin typeface="Segoe UI"/>
                        </a:defRPr>
                      </a:lvl5pPr>
                      <a:lvl6pPr marL="2286000" algn="l" defTabSz="914400" rtl="0" eaLnBrk="1" latinLnBrk="0" hangingPunct="1">
                        <a:defRPr sz="1800" b="1" kern="1200">
                          <a:solidFill>
                            <a:schemeClr val="lt1"/>
                          </a:solidFill>
                          <a:latin typeface="Segoe UI"/>
                        </a:defRPr>
                      </a:lvl6pPr>
                      <a:lvl7pPr marL="2743200" algn="l" defTabSz="914400" rtl="0" eaLnBrk="1" latinLnBrk="0" hangingPunct="1">
                        <a:defRPr sz="1800" b="1" kern="1200">
                          <a:solidFill>
                            <a:schemeClr val="lt1"/>
                          </a:solidFill>
                          <a:latin typeface="Segoe UI"/>
                        </a:defRPr>
                      </a:lvl7pPr>
                      <a:lvl8pPr marL="3200400" algn="l" defTabSz="914400" rtl="0" eaLnBrk="1" latinLnBrk="0" hangingPunct="1">
                        <a:defRPr sz="1800" b="1" kern="1200">
                          <a:solidFill>
                            <a:schemeClr val="lt1"/>
                          </a:solidFill>
                          <a:latin typeface="Segoe UI"/>
                        </a:defRPr>
                      </a:lvl8pPr>
                      <a:lvl9pPr marL="3657600" algn="l" defTabSz="914400" rtl="0" eaLnBrk="1" latinLnBrk="0" hangingPunct="1">
                        <a:defRPr sz="1800" b="1" kern="1200">
                          <a:solidFill>
                            <a:schemeClr val="lt1"/>
                          </a:solidFill>
                          <a:latin typeface="Segoe UI"/>
                        </a:defRPr>
                      </a:lvl9pPr>
                    </a:lstStyle>
                    <a:p>
                      <a:pPr algn="ctr"/>
                      <a:r>
                        <a:rPr lang="en-US" sz="900" b="1" dirty="0"/>
                        <a:t>2023</a:t>
                      </a:r>
                      <a:endParaRPr lang="en-US" sz="900" b="1" dirty="0">
                        <a:solidFill>
                          <a:schemeClr val="tx1"/>
                        </a:solidFill>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97FD5"/>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3651302"/>
                  </a:ext>
                </a:extLst>
              </a:tr>
              <a:tr h="245232">
                <a:tc vMerge="1">
                  <a:txBody>
                    <a:bodyPr/>
                    <a:lstStyle/>
                    <a:p>
                      <a:pPr algn="ctr"/>
                      <a:endParaRPr lang="en-US" sz="550" kern="1200" dirty="0">
                        <a:solidFill>
                          <a:schemeClr val="accent1"/>
                        </a:solidFill>
                        <a:latin typeface="+mj-lt"/>
                        <a:ea typeface="+mn-ea"/>
                        <a:cs typeface="+mn-cs"/>
                      </a:endParaRPr>
                    </a:p>
                  </a:txBody>
                  <a:tcPr anchor="ct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Jan</a:t>
                      </a:r>
                      <a:endParaRPr lang="en-US" sz="850" b="1" kern="1200" dirty="0">
                        <a:solidFill>
                          <a:schemeClr val="accent1"/>
                        </a:solidFill>
                        <a:latin typeface="+mj-lt"/>
                        <a:ea typeface="+mn-ea"/>
                        <a:cs typeface="+mn-cs"/>
                      </a:endParaRPr>
                    </a:p>
                  </a:txBody>
                  <a:tcPr anchor="ctr">
                    <a:lnL w="381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Feb</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Mar</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Apr</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May</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Jun</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Jul</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Aug</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Sep</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Oct</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Nov</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pPr algn="ctr"/>
                      <a:r>
                        <a:rPr lang="en-US" sz="850" b="1" kern="1200" dirty="0"/>
                        <a:t>Dec</a:t>
                      </a:r>
                      <a:endParaRPr lang="en-US" sz="850" b="1" kern="1200" dirty="0">
                        <a:solidFill>
                          <a:schemeClr val="accent1"/>
                        </a:solidFill>
                        <a:latin typeface="+mj-lt"/>
                        <a:ea typeface="+mn-ea"/>
                        <a:cs typeface="+mn-cs"/>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97FD5">
                        <a:tint val="40000"/>
                      </a:srgbClr>
                    </a:solidFill>
                  </a:tcPr>
                </a:tc>
                <a:extLst>
                  <a:ext uri="{0D108BD9-81ED-4DB2-BD59-A6C34878D82A}">
                    <a16:rowId xmlns:a16="http://schemas.microsoft.com/office/drawing/2014/main" val="2202087424"/>
                  </a:ext>
                </a:extLst>
              </a:tr>
            </a:tbl>
          </a:graphicData>
        </a:graphic>
      </p:graphicFrame>
      <p:sp>
        <p:nvSpPr>
          <p:cNvPr id="65" name="Rectangle 64">
            <a:extLst>
              <a:ext uri="{FF2B5EF4-FFF2-40B4-BE49-F238E27FC236}">
                <a16:creationId xmlns:a16="http://schemas.microsoft.com/office/drawing/2014/main" id="{E1423B5F-8622-D9D2-8195-702187BF064E}"/>
              </a:ext>
            </a:extLst>
          </p:cNvPr>
          <p:cNvSpPr/>
          <p:nvPr/>
        </p:nvSpPr>
        <p:spPr>
          <a:xfrm>
            <a:off x="7705933" y="391709"/>
            <a:ext cx="4304328" cy="202432"/>
          </a:xfrm>
          <a:prstGeom prst="rect">
            <a:avLst/>
          </a:prstGeom>
          <a:solidFill>
            <a:sysClr val="window" lastClr="FFFF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66" name="Isosceles Triangle 65">
            <a:extLst>
              <a:ext uri="{FF2B5EF4-FFF2-40B4-BE49-F238E27FC236}">
                <a16:creationId xmlns:a16="http://schemas.microsoft.com/office/drawing/2014/main" id="{5D6F9F54-196B-4C80-4117-BF1347BF6D88}"/>
              </a:ext>
            </a:extLst>
          </p:cNvPr>
          <p:cNvSpPr/>
          <p:nvPr/>
        </p:nvSpPr>
        <p:spPr>
          <a:xfrm>
            <a:off x="7755131" y="419450"/>
            <a:ext cx="146050" cy="150720"/>
          </a:xfrm>
          <a:prstGeom prst="triangle">
            <a:avLst/>
          </a:prstGeom>
          <a:solidFill>
            <a:srgbClr val="0070C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130" name="TextBox 129">
            <a:extLst>
              <a:ext uri="{FF2B5EF4-FFF2-40B4-BE49-F238E27FC236}">
                <a16:creationId xmlns:a16="http://schemas.microsoft.com/office/drawing/2014/main" id="{67C6E4F3-C09C-322E-E5B5-B8A039DA2CEB}"/>
              </a:ext>
            </a:extLst>
          </p:cNvPr>
          <p:cNvSpPr txBox="1"/>
          <p:nvPr/>
        </p:nvSpPr>
        <p:spPr>
          <a:xfrm>
            <a:off x="7845445" y="360371"/>
            <a:ext cx="712795"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Completed</a:t>
            </a:r>
          </a:p>
        </p:txBody>
      </p:sp>
      <p:sp>
        <p:nvSpPr>
          <p:cNvPr id="131" name="Isosceles Triangle 130">
            <a:extLst>
              <a:ext uri="{FF2B5EF4-FFF2-40B4-BE49-F238E27FC236}">
                <a16:creationId xmlns:a16="http://schemas.microsoft.com/office/drawing/2014/main" id="{A50693D5-65CB-847D-0951-8D930FC22A43}"/>
              </a:ext>
            </a:extLst>
          </p:cNvPr>
          <p:cNvSpPr/>
          <p:nvPr/>
        </p:nvSpPr>
        <p:spPr>
          <a:xfrm>
            <a:off x="8495484" y="419450"/>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132" name="TextBox 131">
            <a:extLst>
              <a:ext uri="{FF2B5EF4-FFF2-40B4-BE49-F238E27FC236}">
                <a16:creationId xmlns:a16="http://schemas.microsoft.com/office/drawing/2014/main" id="{05B92848-50CF-D8B6-39F7-5C07F0775178}"/>
              </a:ext>
            </a:extLst>
          </p:cNvPr>
          <p:cNvSpPr txBox="1"/>
          <p:nvPr/>
        </p:nvSpPr>
        <p:spPr>
          <a:xfrm>
            <a:off x="8541694" y="360371"/>
            <a:ext cx="712795"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On Track</a:t>
            </a:r>
          </a:p>
        </p:txBody>
      </p:sp>
      <p:sp>
        <p:nvSpPr>
          <p:cNvPr id="133" name="Isosceles Triangle 132">
            <a:extLst>
              <a:ext uri="{FF2B5EF4-FFF2-40B4-BE49-F238E27FC236}">
                <a16:creationId xmlns:a16="http://schemas.microsoft.com/office/drawing/2014/main" id="{20D5C568-F43D-FBF4-5067-D85C5031232E}"/>
              </a:ext>
            </a:extLst>
          </p:cNvPr>
          <p:cNvSpPr/>
          <p:nvPr/>
        </p:nvSpPr>
        <p:spPr>
          <a:xfrm>
            <a:off x="9102786" y="419450"/>
            <a:ext cx="146050" cy="150720"/>
          </a:xfrm>
          <a:prstGeom prst="triangle">
            <a:avLst/>
          </a:prstGeom>
          <a:solidFill>
            <a:srgbClr val="FFC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134" name="TextBox 133">
            <a:extLst>
              <a:ext uri="{FF2B5EF4-FFF2-40B4-BE49-F238E27FC236}">
                <a16:creationId xmlns:a16="http://schemas.microsoft.com/office/drawing/2014/main" id="{B74A08D0-D293-2E84-4FB1-AFAABC478075}"/>
              </a:ext>
            </a:extLst>
          </p:cNvPr>
          <p:cNvSpPr txBox="1"/>
          <p:nvPr/>
        </p:nvSpPr>
        <p:spPr>
          <a:xfrm>
            <a:off x="9152543" y="360371"/>
            <a:ext cx="1106075"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Slightly Delay/Issue</a:t>
            </a:r>
          </a:p>
        </p:txBody>
      </p:sp>
      <p:sp>
        <p:nvSpPr>
          <p:cNvPr id="135" name="Isosceles Triangle 134">
            <a:extLst>
              <a:ext uri="{FF2B5EF4-FFF2-40B4-BE49-F238E27FC236}">
                <a16:creationId xmlns:a16="http://schemas.microsoft.com/office/drawing/2014/main" id="{19B679CF-0155-92B2-B7FB-297FC3C723E7}"/>
              </a:ext>
            </a:extLst>
          </p:cNvPr>
          <p:cNvSpPr/>
          <p:nvPr/>
        </p:nvSpPr>
        <p:spPr>
          <a:xfrm>
            <a:off x="10190356" y="419450"/>
            <a:ext cx="146050" cy="150720"/>
          </a:xfrm>
          <a:prstGeom prst="triangle">
            <a:avLst/>
          </a:prstGeom>
          <a:solidFill>
            <a:srgbClr val="FF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136" name="TextBox 135">
            <a:extLst>
              <a:ext uri="{FF2B5EF4-FFF2-40B4-BE49-F238E27FC236}">
                <a16:creationId xmlns:a16="http://schemas.microsoft.com/office/drawing/2014/main" id="{0DE20C85-57BB-2BFF-025A-F867ACFA5FB4}"/>
              </a:ext>
            </a:extLst>
          </p:cNvPr>
          <p:cNvSpPr txBox="1"/>
          <p:nvPr/>
        </p:nvSpPr>
        <p:spPr>
          <a:xfrm>
            <a:off x="10234192" y="360371"/>
            <a:ext cx="1273617"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Significant Delay/Issue</a:t>
            </a:r>
          </a:p>
        </p:txBody>
      </p:sp>
      <p:sp>
        <p:nvSpPr>
          <p:cNvPr id="137" name="Isosceles Triangle 136">
            <a:extLst>
              <a:ext uri="{FF2B5EF4-FFF2-40B4-BE49-F238E27FC236}">
                <a16:creationId xmlns:a16="http://schemas.microsoft.com/office/drawing/2014/main" id="{64566904-5441-F013-E81A-1775D42DD840}"/>
              </a:ext>
            </a:extLst>
          </p:cNvPr>
          <p:cNvSpPr/>
          <p:nvPr/>
        </p:nvSpPr>
        <p:spPr>
          <a:xfrm>
            <a:off x="11386556" y="419450"/>
            <a:ext cx="146050" cy="150720"/>
          </a:xfrm>
          <a:prstGeom prst="triangle">
            <a:avLst/>
          </a:prstGeom>
          <a:solidFill>
            <a:sysClr val="window" lastClr="FFFFFF">
              <a:lumMod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138" name="TextBox 137">
            <a:extLst>
              <a:ext uri="{FF2B5EF4-FFF2-40B4-BE49-F238E27FC236}">
                <a16:creationId xmlns:a16="http://schemas.microsoft.com/office/drawing/2014/main" id="{0F26FE34-8992-B6A5-C368-848DA9CF6BC8}"/>
              </a:ext>
            </a:extLst>
          </p:cNvPr>
          <p:cNvSpPr txBox="1"/>
          <p:nvPr/>
        </p:nvSpPr>
        <p:spPr>
          <a:xfrm>
            <a:off x="11425434" y="360371"/>
            <a:ext cx="589205"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On Hold</a:t>
            </a:r>
          </a:p>
        </p:txBody>
      </p:sp>
      <p:sp>
        <p:nvSpPr>
          <p:cNvPr id="2" name="TextBox 1">
            <a:extLst>
              <a:ext uri="{FF2B5EF4-FFF2-40B4-BE49-F238E27FC236}">
                <a16:creationId xmlns:a16="http://schemas.microsoft.com/office/drawing/2014/main" id="{90285358-C20E-E38B-497D-A4308FCBE42B}"/>
              </a:ext>
            </a:extLst>
          </p:cNvPr>
          <p:cNvSpPr txBox="1"/>
          <p:nvPr/>
        </p:nvSpPr>
        <p:spPr>
          <a:xfrm>
            <a:off x="4160566" y="5735999"/>
            <a:ext cx="2233231"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Meet my coach David Ross for my 1</a:t>
            </a:r>
            <a:r>
              <a:rPr kumimoji="0" lang="en-US" sz="700" b="0" i="0" u="none" strike="noStrike" kern="1200" cap="none" spc="0" normalizeH="0" baseline="30000" noProof="0" dirty="0">
                <a:ln>
                  <a:noFill/>
                </a:ln>
                <a:solidFill>
                  <a:srgbClr val="4A66AC"/>
                </a:solidFill>
                <a:effectLst/>
                <a:uLnTx/>
                <a:uFillTx/>
                <a:latin typeface="Segoe UI"/>
                <a:ea typeface="+mn-ea"/>
                <a:cs typeface="+mn-cs"/>
              </a:rPr>
              <a:t>st</a:t>
            </a:r>
            <a:r>
              <a:rPr kumimoji="0" lang="en-US" sz="700" b="0" i="0" u="none" strike="noStrike" kern="1200" cap="none" spc="0" normalizeH="0" baseline="0" noProof="0" dirty="0">
                <a:ln>
                  <a:noFill/>
                </a:ln>
                <a:solidFill>
                  <a:srgbClr val="4A66AC"/>
                </a:solidFill>
                <a:effectLst/>
                <a:uLnTx/>
                <a:uFillTx/>
                <a:latin typeface="Segoe UI"/>
                <a:ea typeface="+mn-ea"/>
                <a:cs typeface="+mn-cs"/>
              </a:rPr>
              <a:t> meeting on how I can strategize my business goals</a:t>
            </a:r>
          </a:p>
        </p:txBody>
      </p:sp>
      <p:sp>
        <p:nvSpPr>
          <p:cNvPr id="3" name="Isosceles Triangle 2">
            <a:extLst>
              <a:ext uri="{FF2B5EF4-FFF2-40B4-BE49-F238E27FC236}">
                <a16:creationId xmlns:a16="http://schemas.microsoft.com/office/drawing/2014/main" id="{8242DAB2-4411-120D-C88D-B7481006DE86}"/>
              </a:ext>
            </a:extLst>
          </p:cNvPr>
          <p:cNvSpPr/>
          <p:nvPr/>
        </p:nvSpPr>
        <p:spPr>
          <a:xfrm>
            <a:off x="4040796" y="5805976"/>
            <a:ext cx="146050" cy="150720"/>
          </a:xfrm>
          <a:prstGeom prst="triangle">
            <a:avLst/>
          </a:prstGeom>
          <a:solidFill>
            <a:srgbClr val="318B7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6387348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Rectangle 99">
            <a:extLst>
              <a:ext uri="{FF2B5EF4-FFF2-40B4-BE49-F238E27FC236}">
                <a16:creationId xmlns:a16="http://schemas.microsoft.com/office/drawing/2014/main" id="{13FD54DC-5A75-4EB0-8430-F13A211DA0A1}"/>
              </a:ext>
            </a:extLst>
          </p:cNvPr>
          <p:cNvSpPr/>
          <p:nvPr/>
        </p:nvSpPr>
        <p:spPr>
          <a:xfrm>
            <a:off x="4399495" y="5264087"/>
            <a:ext cx="7774763" cy="141187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01" name="Rectangle 100">
            <a:extLst>
              <a:ext uri="{FF2B5EF4-FFF2-40B4-BE49-F238E27FC236}">
                <a16:creationId xmlns:a16="http://schemas.microsoft.com/office/drawing/2014/main" id="{2F8D72BF-DD4A-4469-8C15-C53F95CC1AA4}"/>
              </a:ext>
            </a:extLst>
          </p:cNvPr>
          <p:cNvSpPr/>
          <p:nvPr/>
        </p:nvSpPr>
        <p:spPr>
          <a:xfrm>
            <a:off x="4379309" y="3803250"/>
            <a:ext cx="7794949" cy="14402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0" name="Rectangle 9">
            <a:extLst>
              <a:ext uri="{FF2B5EF4-FFF2-40B4-BE49-F238E27FC236}">
                <a16:creationId xmlns:a16="http://schemas.microsoft.com/office/drawing/2014/main" id="{A58D2002-84C5-41D9-8249-18CBD0E4934F}"/>
              </a:ext>
            </a:extLst>
          </p:cNvPr>
          <p:cNvSpPr/>
          <p:nvPr/>
        </p:nvSpPr>
        <p:spPr>
          <a:xfrm>
            <a:off x="0" y="2"/>
            <a:ext cx="12192000" cy="15392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1" name="TextBox 10">
            <a:extLst>
              <a:ext uri="{FF2B5EF4-FFF2-40B4-BE49-F238E27FC236}">
                <a16:creationId xmlns:a16="http://schemas.microsoft.com/office/drawing/2014/main" id="{D46112FA-AA26-47D1-BF61-E97AD8AF52D8}"/>
              </a:ext>
            </a:extLst>
          </p:cNvPr>
          <p:cNvSpPr txBox="1"/>
          <p:nvPr/>
        </p:nvSpPr>
        <p:spPr>
          <a:xfrm>
            <a:off x="13586" y="558752"/>
            <a:ext cx="1661532"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Jack Antonio</a:t>
            </a:r>
          </a:p>
        </p:txBody>
      </p:sp>
      <p:graphicFrame>
        <p:nvGraphicFramePr>
          <p:cNvPr id="13" name="Table 12">
            <a:extLst>
              <a:ext uri="{FF2B5EF4-FFF2-40B4-BE49-F238E27FC236}">
                <a16:creationId xmlns:a16="http://schemas.microsoft.com/office/drawing/2014/main" id="{AF620735-E964-40F0-9856-F577AB4B8682}"/>
              </a:ext>
            </a:extLst>
          </p:cNvPr>
          <p:cNvGraphicFramePr>
            <a:graphicFrameLocks noGrp="1"/>
          </p:cNvGraphicFramePr>
          <p:nvPr/>
        </p:nvGraphicFramePr>
        <p:xfrm>
          <a:off x="1832165" y="215087"/>
          <a:ext cx="1825899" cy="1182500"/>
        </p:xfrm>
        <a:graphic>
          <a:graphicData uri="http://schemas.openxmlformats.org/drawingml/2006/table">
            <a:tbl>
              <a:tblPr firstRow="1" bandRow="1">
                <a:tableStyleId>{5C22544A-7EE6-4342-B048-85BDC9FD1C3A}</a:tableStyleId>
              </a:tblPr>
              <a:tblGrid>
                <a:gridCol w="1825899">
                  <a:extLst>
                    <a:ext uri="{9D8B030D-6E8A-4147-A177-3AD203B41FA5}">
                      <a16:colId xmlns:a16="http://schemas.microsoft.com/office/drawing/2014/main" val="3982374117"/>
                    </a:ext>
                  </a:extLst>
                </a:gridCol>
              </a:tblGrid>
              <a:tr h="236500">
                <a:tc>
                  <a:txBody>
                    <a:bodyPr/>
                    <a:lstStyle/>
                    <a:p>
                      <a:r>
                        <a:rPr lang="en-US" sz="850" dirty="0">
                          <a:solidFill>
                            <a:schemeClr val="bg1"/>
                          </a:solidFill>
                        </a:rPr>
                        <a:t>Head of Digital Marketing</a:t>
                      </a:r>
                    </a:p>
                  </a:txBody>
                  <a:tcPr/>
                </a:tc>
                <a:extLst>
                  <a:ext uri="{0D108BD9-81ED-4DB2-BD59-A6C34878D82A}">
                    <a16:rowId xmlns:a16="http://schemas.microsoft.com/office/drawing/2014/main" val="1437659360"/>
                  </a:ext>
                </a:extLst>
              </a:tr>
              <a:tr h="236500">
                <a:tc>
                  <a:txBody>
                    <a:bodyPr/>
                    <a:lstStyle/>
                    <a:p>
                      <a:r>
                        <a:rPr lang="en-US" sz="850" dirty="0">
                          <a:solidFill>
                            <a:schemeClr val="tx1"/>
                          </a:solidFill>
                        </a:rPr>
                        <a:t>XXXXXXX</a:t>
                      </a:r>
                    </a:p>
                  </a:txBody>
                  <a:tcPr/>
                </a:tc>
                <a:extLst>
                  <a:ext uri="{0D108BD9-81ED-4DB2-BD59-A6C34878D82A}">
                    <a16:rowId xmlns:a16="http://schemas.microsoft.com/office/drawing/2014/main" val="4078524142"/>
                  </a:ext>
                </a:extLst>
              </a:tr>
              <a:tr h="236500">
                <a:tc>
                  <a:txBody>
                    <a:bodyPr/>
                    <a:lstStyle/>
                    <a:p>
                      <a:r>
                        <a:rPr lang="en-US" sz="850" dirty="0">
                          <a:solidFill>
                            <a:schemeClr val="tx1"/>
                          </a:solidFill>
                        </a:rPr>
                        <a:t>XXXXXXX</a:t>
                      </a:r>
                    </a:p>
                  </a:txBody>
                  <a:tcPr/>
                </a:tc>
                <a:extLst>
                  <a:ext uri="{0D108BD9-81ED-4DB2-BD59-A6C34878D82A}">
                    <a16:rowId xmlns:a16="http://schemas.microsoft.com/office/drawing/2014/main" val="79971234"/>
                  </a:ext>
                </a:extLst>
              </a:tr>
              <a:tr h="236500">
                <a:tc>
                  <a:txBody>
                    <a:bodyPr/>
                    <a:lstStyle/>
                    <a:p>
                      <a:r>
                        <a:rPr lang="en-US" sz="850" dirty="0">
                          <a:solidFill>
                            <a:schemeClr val="tx1"/>
                          </a:solidFill>
                        </a:rPr>
                        <a:t>XXXXXXX</a:t>
                      </a:r>
                    </a:p>
                  </a:txBody>
                  <a:tcPr/>
                </a:tc>
                <a:extLst>
                  <a:ext uri="{0D108BD9-81ED-4DB2-BD59-A6C34878D82A}">
                    <a16:rowId xmlns:a16="http://schemas.microsoft.com/office/drawing/2014/main" val="3529298039"/>
                  </a:ext>
                </a:extLst>
              </a:tr>
              <a:tr h="236500">
                <a:tc>
                  <a:txBody>
                    <a:bodyPr/>
                    <a:lstStyle/>
                    <a:p>
                      <a:r>
                        <a:rPr lang="en-US" sz="850" dirty="0">
                          <a:solidFill>
                            <a:schemeClr val="tx1"/>
                          </a:solidFill>
                        </a:rPr>
                        <a:t>XXXXXXX</a:t>
                      </a:r>
                    </a:p>
                  </a:txBody>
                  <a:tcPr/>
                </a:tc>
                <a:extLst>
                  <a:ext uri="{0D108BD9-81ED-4DB2-BD59-A6C34878D82A}">
                    <a16:rowId xmlns:a16="http://schemas.microsoft.com/office/drawing/2014/main" val="1417159571"/>
                  </a:ext>
                </a:extLst>
              </a:tr>
            </a:tbl>
          </a:graphicData>
        </a:graphic>
      </p:graphicFrame>
      <p:sp>
        <p:nvSpPr>
          <p:cNvPr id="15" name="TextBox 14">
            <a:extLst>
              <a:ext uri="{FF2B5EF4-FFF2-40B4-BE49-F238E27FC236}">
                <a16:creationId xmlns:a16="http://schemas.microsoft.com/office/drawing/2014/main" id="{8519CA5D-515D-44FF-8308-463A463A3B68}"/>
              </a:ext>
            </a:extLst>
          </p:cNvPr>
          <p:cNvSpPr txBox="1"/>
          <p:nvPr/>
        </p:nvSpPr>
        <p:spPr>
          <a:xfrm>
            <a:off x="3284962" y="-61835"/>
            <a:ext cx="91440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Segoe UI"/>
                <a:ea typeface="+mn-ea"/>
                <a:cs typeface="Calibri" panose="020F0502020204030204" pitchFamily="34" charset="0"/>
              </a:rPr>
              <a:t>Overview</a:t>
            </a:r>
          </a:p>
        </p:txBody>
      </p:sp>
      <p:sp>
        <p:nvSpPr>
          <p:cNvPr id="19" name="Rectangle 18">
            <a:extLst>
              <a:ext uri="{FF2B5EF4-FFF2-40B4-BE49-F238E27FC236}">
                <a16:creationId xmlns:a16="http://schemas.microsoft.com/office/drawing/2014/main" id="{15681CD7-89A9-46B8-85B7-05A45648243B}"/>
              </a:ext>
            </a:extLst>
          </p:cNvPr>
          <p:cNvSpPr/>
          <p:nvPr/>
        </p:nvSpPr>
        <p:spPr>
          <a:xfrm>
            <a:off x="1250680" y="181421"/>
            <a:ext cx="2453270" cy="125286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0" name="TextBox 19">
            <a:extLst>
              <a:ext uri="{FF2B5EF4-FFF2-40B4-BE49-F238E27FC236}">
                <a16:creationId xmlns:a16="http://schemas.microsoft.com/office/drawing/2014/main" id="{06D9864C-19DA-48BB-855F-0A5BC936130F}"/>
              </a:ext>
            </a:extLst>
          </p:cNvPr>
          <p:cNvSpPr txBox="1"/>
          <p:nvPr/>
        </p:nvSpPr>
        <p:spPr>
          <a:xfrm>
            <a:off x="1184619" y="240487"/>
            <a:ext cx="626416"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Segoe UI"/>
                <a:ea typeface="+mn-ea"/>
                <a:cs typeface="+mn-cs"/>
              </a:rPr>
              <a:t>Job title</a:t>
            </a:r>
          </a:p>
        </p:txBody>
      </p:sp>
      <p:sp>
        <p:nvSpPr>
          <p:cNvPr id="21" name="TextBox 20">
            <a:extLst>
              <a:ext uri="{FF2B5EF4-FFF2-40B4-BE49-F238E27FC236}">
                <a16:creationId xmlns:a16="http://schemas.microsoft.com/office/drawing/2014/main" id="{1A7124EF-60C6-4726-AECC-2C4157CC8709}"/>
              </a:ext>
            </a:extLst>
          </p:cNvPr>
          <p:cNvSpPr txBox="1"/>
          <p:nvPr/>
        </p:nvSpPr>
        <p:spPr>
          <a:xfrm>
            <a:off x="1184619" y="468743"/>
            <a:ext cx="626416"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Segoe UI"/>
                <a:ea typeface="+mn-ea"/>
                <a:cs typeface="+mn-cs"/>
              </a:rPr>
              <a:t>Age</a:t>
            </a:r>
          </a:p>
        </p:txBody>
      </p:sp>
      <p:sp>
        <p:nvSpPr>
          <p:cNvPr id="22" name="TextBox 21">
            <a:extLst>
              <a:ext uri="{FF2B5EF4-FFF2-40B4-BE49-F238E27FC236}">
                <a16:creationId xmlns:a16="http://schemas.microsoft.com/office/drawing/2014/main" id="{A1E4B350-DE6D-4249-B310-4E07C13C52BC}"/>
              </a:ext>
            </a:extLst>
          </p:cNvPr>
          <p:cNvSpPr txBox="1"/>
          <p:nvPr/>
        </p:nvSpPr>
        <p:spPr>
          <a:xfrm>
            <a:off x="1184620" y="704945"/>
            <a:ext cx="601660"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Segoe UI"/>
                <a:ea typeface="+mn-ea"/>
                <a:cs typeface="+mn-cs"/>
              </a:rPr>
              <a:t>Brand</a:t>
            </a:r>
          </a:p>
        </p:txBody>
      </p:sp>
      <p:sp>
        <p:nvSpPr>
          <p:cNvPr id="23" name="TextBox 22">
            <a:extLst>
              <a:ext uri="{FF2B5EF4-FFF2-40B4-BE49-F238E27FC236}">
                <a16:creationId xmlns:a16="http://schemas.microsoft.com/office/drawing/2014/main" id="{B2FF32E7-E503-4345-A514-6F821F6406D8}"/>
              </a:ext>
            </a:extLst>
          </p:cNvPr>
          <p:cNvSpPr txBox="1"/>
          <p:nvPr/>
        </p:nvSpPr>
        <p:spPr>
          <a:xfrm>
            <a:off x="1184620" y="941299"/>
            <a:ext cx="647546"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Segoe UI"/>
                <a:ea typeface="+mn-ea"/>
                <a:cs typeface="+mn-cs"/>
              </a:rPr>
              <a:t>Company</a:t>
            </a:r>
          </a:p>
        </p:txBody>
      </p:sp>
      <p:sp>
        <p:nvSpPr>
          <p:cNvPr id="24" name="TextBox 23">
            <a:extLst>
              <a:ext uri="{FF2B5EF4-FFF2-40B4-BE49-F238E27FC236}">
                <a16:creationId xmlns:a16="http://schemas.microsoft.com/office/drawing/2014/main" id="{3BF61D1B-9C6A-4CCD-A9FF-954592E2B234}"/>
              </a:ext>
            </a:extLst>
          </p:cNvPr>
          <p:cNvSpPr txBox="1"/>
          <p:nvPr/>
        </p:nvSpPr>
        <p:spPr>
          <a:xfrm>
            <a:off x="1184620" y="1169443"/>
            <a:ext cx="571234"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Segoe UI"/>
                <a:ea typeface="+mn-ea"/>
                <a:cs typeface="+mn-cs"/>
              </a:rPr>
              <a:t>Country</a:t>
            </a:r>
          </a:p>
        </p:txBody>
      </p:sp>
      <p:graphicFrame>
        <p:nvGraphicFramePr>
          <p:cNvPr id="25" name="Table 24">
            <a:extLst>
              <a:ext uri="{FF2B5EF4-FFF2-40B4-BE49-F238E27FC236}">
                <a16:creationId xmlns:a16="http://schemas.microsoft.com/office/drawing/2014/main" id="{871148A2-CFFF-4404-A4C8-0B66491C9BC8}"/>
              </a:ext>
            </a:extLst>
          </p:cNvPr>
          <p:cNvGraphicFramePr>
            <a:graphicFrameLocks noGrp="1"/>
          </p:cNvGraphicFramePr>
          <p:nvPr/>
        </p:nvGraphicFramePr>
        <p:xfrm>
          <a:off x="3972085" y="210830"/>
          <a:ext cx="1591429" cy="1182500"/>
        </p:xfrm>
        <a:graphic>
          <a:graphicData uri="http://schemas.openxmlformats.org/drawingml/2006/table">
            <a:tbl>
              <a:tblPr firstRow="1" bandRow="1">
                <a:tableStyleId>{5C22544A-7EE6-4342-B048-85BDC9FD1C3A}</a:tableStyleId>
              </a:tblPr>
              <a:tblGrid>
                <a:gridCol w="1591429">
                  <a:extLst>
                    <a:ext uri="{9D8B030D-6E8A-4147-A177-3AD203B41FA5}">
                      <a16:colId xmlns:a16="http://schemas.microsoft.com/office/drawing/2014/main" val="3982374117"/>
                    </a:ext>
                  </a:extLst>
                </a:gridCol>
              </a:tblGrid>
              <a:tr h="1182500">
                <a:tc>
                  <a:txBody>
                    <a:bodyPr/>
                    <a:lstStyle/>
                    <a:p>
                      <a:pPr marL="171450" indent="-171450" algn="l" defTabSz="914400" rtl="0" eaLnBrk="1" latinLnBrk="0" hangingPunct="1">
                        <a:lnSpc>
                          <a:spcPts val="1200"/>
                        </a:lnSpc>
                        <a:buFont typeface="+mj-lt"/>
                        <a:buAutoNum type="arabicPeriod"/>
                      </a:pPr>
                      <a:r>
                        <a:rPr lang="en-US" sz="850" b="0" kern="1200" dirty="0">
                          <a:solidFill>
                            <a:srgbClr val="002060"/>
                          </a:solidFill>
                          <a:latin typeface="+mn-lt"/>
                          <a:ea typeface="+mn-ea"/>
                          <a:cs typeface="+mn-cs"/>
                        </a:rPr>
                        <a:t>BA Business Administration</a:t>
                      </a:r>
                    </a:p>
                    <a:p>
                      <a:pPr marL="171450" indent="-171450" algn="l" defTabSz="914400" rtl="0" eaLnBrk="1" latinLnBrk="0" hangingPunct="1">
                        <a:lnSpc>
                          <a:spcPts val="1200"/>
                        </a:lnSpc>
                        <a:buFont typeface="+mj-lt"/>
                        <a:buAutoNum type="arabicPeriod"/>
                      </a:pPr>
                      <a:r>
                        <a:rPr lang="en-US" sz="850" b="0" kern="1200" dirty="0">
                          <a:solidFill>
                            <a:srgbClr val="002060"/>
                          </a:solidFill>
                          <a:latin typeface="+mn-lt"/>
                          <a:ea typeface="+mn-ea"/>
                          <a:cs typeface="+mn-cs"/>
                        </a:rPr>
                        <a:t>Google &amp; Facebook certified</a:t>
                      </a:r>
                    </a:p>
                  </a:txBody>
                  <a:tcPr>
                    <a:solidFill>
                      <a:schemeClr val="accent1">
                        <a:lumMod val="20000"/>
                        <a:lumOff val="80000"/>
                      </a:schemeClr>
                    </a:solidFill>
                  </a:tcPr>
                </a:tc>
                <a:extLst>
                  <a:ext uri="{0D108BD9-81ED-4DB2-BD59-A6C34878D82A}">
                    <a16:rowId xmlns:a16="http://schemas.microsoft.com/office/drawing/2014/main" val="1437659360"/>
                  </a:ext>
                </a:extLst>
              </a:tr>
            </a:tbl>
          </a:graphicData>
        </a:graphic>
      </p:graphicFrame>
      <p:sp>
        <p:nvSpPr>
          <p:cNvPr id="26" name="Rectangle 25">
            <a:extLst>
              <a:ext uri="{FF2B5EF4-FFF2-40B4-BE49-F238E27FC236}">
                <a16:creationId xmlns:a16="http://schemas.microsoft.com/office/drawing/2014/main" id="{AD89C89A-79EC-40CC-B653-EFBBA15558BA}"/>
              </a:ext>
            </a:extLst>
          </p:cNvPr>
          <p:cNvSpPr/>
          <p:nvPr/>
        </p:nvSpPr>
        <p:spPr>
          <a:xfrm>
            <a:off x="3745256" y="181421"/>
            <a:ext cx="1858620" cy="125286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 name="TextBox 30">
            <a:extLst>
              <a:ext uri="{FF2B5EF4-FFF2-40B4-BE49-F238E27FC236}">
                <a16:creationId xmlns:a16="http://schemas.microsoft.com/office/drawing/2014/main" id="{0904CD85-D675-4086-8A2D-8302869A05AD}"/>
              </a:ext>
            </a:extLst>
          </p:cNvPr>
          <p:cNvSpPr txBox="1"/>
          <p:nvPr/>
        </p:nvSpPr>
        <p:spPr>
          <a:xfrm>
            <a:off x="3679195" y="186612"/>
            <a:ext cx="307777" cy="1206499"/>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Segoe UI"/>
                <a:ea typeface="+mn-ea"/>
                <a:cs typeface="+mn-cs"/>
              </a:rPr>
              <a:t>Background Education</a:t>
            </a:r>
          </a:p>
        </p:txBody>
      </p:sp>
      <p:sp>
        <p:nvSpPr>
          <p:cNvPr id="33" name="Rectangle 32">
            <a:extLst>
              <a:ext uri="{FF2B5EF4-FFF2-40B4-BE49-F238E27FC236}">
                <a16:creationId xmlns:a16="http://schemas.microsoft.com/office/drawing/2014/main" id="{D3349D97-E5BA-4FE3-8568-354F345B3A58}"/>
              </a:ext>
            </a:extLst>
          </p:cNvPr>
          <p:cNvSpPr/>
          <p:nvPr/>
        </p:nvSpPr>
        <p:spPr>
          <a:xfrm>
            <a:off x="8058" y="1572907"/>
            <a:ext cx="4335342" cy="105440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68CBA0F6-F72E-46B3-AAE9-263F53D18E22}"/>
              </a:ext>
            </a:extLst>
          </p:cNvPr>
          <p:cNvSpPr txBox="1"/>
          <p:nvPr/>
        </p:nvSpPr>
        <p:spPr>
          <a:xfrm>
            <a:off x="8059" y="1786856"/>
            <a:ext cx="4335342" cy="847989"/>
          </a:xfrm>
          <a:prstGeom prst="rect">
            <a:avLst/>
          </a:prstGeom>
          <a:noFill/>
        </p:spPr>
        <p:txBody>
          <a:bodyPr wrap="square" rtlCol="0">
            <a:spAutoFit/>
          </a:bodyPr>
          <a:lstStyle/>
          <a:p>
            <a:pPr marL="171450" marR="0" lvl="0" indent="-171450" algn="l" defTabSz="914400" rtl="0" eaLnBrk="1" fontAlgn="auto" latinLnBrk="0" hangingPunct="1">
              <a:lnSpc>
                <a:spcPts val="1200"/>
              </a:lnSpc>
              <a:spcBef>
                <a:spcPts val="0"/>
              </a:spcBef>
              <a:spcAft>
                <a:spcPts val="0"/>
              </a:spcAft>
              <a:buClrTx/>
              <a:buSzTx/>
              <a:buFont typeface="+mj-lt"/>
              <a:buAutoNum type="arabicPeriod"/>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Certified Agile Engagement Level 1 program.</a:t>
            </a:r>
          </a:p>
          <a:p>
            <a:pPr marL="171450" marR="0" lvl="0" indent="-171450" algn="l" defTabSz="914400" rtl="0" eaLnBrk="1" fontAlgn="auto" latinLnBrk="0" hangingPunct="1">
              <a:lnSpc>
                <a:spcPts val="1200"/>
              </a:lnSpc>
              <a:spcBef>
                <a:spcPts val="0"/>
              </a:spcBef>
              <a:spcAft>
                <a:spcPts val="0"/>
              </a:spcAft>
              <a:buClrTx/>
              <a:buSzTx/>
              <a:buFont typeface="+mj-lt"/>
              <a:buAutoNum type="arabicPeriod"/>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Delivered digital project, ecommerce sites for XXX, XXX &amp; XXXX</a:t>
            </a:r>
          </a:p>
          <a:p>
            <a:pPr marL="171450" marR="0" lvl="0" indent="-171450" algn="l" defTabSz="914400" rtl="0" eaLnBrk="1" fontAlgn="auto" latinLnBrk="0" hangingPunct="1">
              <a:lnSpc>
                <a:spcPts val="1200"/>
              </a:lnSpc>
              <a:spcBef>
                <a:spcPts val="0"/>
              </a:spcBef>
              <a:spcAft>
                <a:spcPts val="0"/>
              </a:spcAft>
              <a:buClrTx/>
              <a:buSzTx/>
              <a:buFont typeface="+mj-lt"/>
              <a:buAutoNum type="arabicPeriod"/>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Introducing new digital platforms and opportunities (Social media, Omni channels, and programmatic) to XXXXXX.</a:t>
            </a:r>
          </a:p>
          <a:p>
            <a:pPr marL="171450" marR="0" lvl="0" indent="-171450" algn="l" defTabSz="914400" rtl="0" eaLnBrk="1" fontAlgn="auto" latinLnBrk="0" hangingPunct="1">
              <a:lnSpc>
                <a:spcPts val="1200"/>
              </a:lnSpc>
              <a:spcBef>
                <a:spcPts val="0"/>
              </a:spcBef>
              <a:spcAft>
                <a:spcPts val="0"/>
              </a:spcAft>
              <a:buClrTx/>
              <a:buSzTx/>
              <a:buFont typeface="+mj-lt"/>
              <a:buAutoNum type="arabicPeriod"/>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Injecting digital mindset into all business channels of XXXX by acting SME</a:t>
            </a:r>
          </a:p>
        </p:txBody>
      </p:sp>
      <p:sp>
        <p:nvSpPr>
          <p:cNvPr id="36" name="Rectangle 35">
            <a:extLst>
              <a:ext uri="{FF2B5EF4-FFF2-40B4-BE49-F238E27FC236}">
                <a16:creationId xmlns:a16="http://schemas.microsoft.com/office/drawing/2014/main" id="{A8EFF693-822C-48B2-BB8A-2B2D742AECE5}"/>
              </a:ext>
            </a:extLst>
          </p:cNvPr>
          <p:cNvSpPr/>
          <p:nvPr/>
        </p:nvSpPr>
        <p:spPr>
          <a:xfrm>
            <a:off x="8058" y="2627309"/>
            <a:ext cx="4335342" cy="404407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37" name="Rectangle 36">
            <a:extLst>
              <a:ext uri="{FF2B5EF4-FFF2-40B4-BE49-F238E27FC236}">
                <a16:creationId xmlns:a16="http://schemas.microsoft.com/office/drawing/2014/main" id="{F47EF5EE-288E-425E-A976-567117562A94}"/>
              </a:ext>
            </a:extLst>
          </p:cNvPr>
          <p:cNvSpPr/>
          <p:nvPr/>
        </p:nvSpPr>
        <p:spPr>
          <a:xfrm>
            <a:off x="8227364" y="181421"/>
            <a:ext cx="3949028" cy="125959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8" name="Rectangle 37">
            <a:extLst>
              <a:ext uri="{FF2B5EF4-FFF2-40B4-BE49-F238E27FC236}">
                <a16:creationId xmlns:a16="http://schemas.microsoft.com/office/drawing/2014/main" id="{6F47A236-3623-4913-BA77-983F60620951}"/>
              </a:ext>
            </a:extLst>
          </p:cNvPr>
          <p:cNvSpPr/>
          <p:nvPr/>
        </p:nvSpPr>
        <p:spPr>
          <a:xfrm>
            <a:off x="0" y="2627310"/>
            <a:ext cx="4335342" cy="2462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latin typeface="Segoe UI"/>
                <a:ea typeface="+mn-ea"/>
                <a:cs typeface="+mn-cs"/>
              </a:rPr>
              <a:t>Strength and Area of Development</a:t>
            </a:r>
          </a:p>
        </p:txBody>
      </p:sp>
      <p:sp>
        <p:nvSpPr>
          <p:cNvPr id="40" name="TextBox 39">
            <a:extLst>
              <a:ext uri="{FF2B5EF4-FFF2-40B4-BE49-F238E27FC236}">
                <a16:creationId xmlns:a16="http://schemas.microsoft.com/office/drawing/2014/main" id="{8BAEB5E0-140B-4205-99E0-465290D658FD}"/>
              </a:ext>
            </a:extLst>
          </p:cNvPr>
          <p:cNvSpPr txBox="1"/>
          <p:nvPr/>
        </p:nvSpPr>
        <p:spPr>
          <a:xfrm>
            <a:off x="33452" y="2895082"/>
            <a:ext cx="4276495" cy="3870290"/>
          </a:xfrm>
          <a:prstGeom prst="rect">
            <a:avLst/>
          </a:prstGeom>
          <a:noFill/>
        </p:spPr>
        <p:txBody>
          <a:bodyPr wrap="square" rtlCol="0">
            <a:spAutoFit/>
          </a:bodyPr>
          <a:lstStyle/>
          <a:p>
            <a:pPr marL="0" marR="0" lvl="0" indent="0" algn="l" defTabSz="914400" rtl="0" eaLnBrk="1" fontAlgn="auto" latinLnBrk="0" hangingPunct="1">
              <a:lnSpc>
                <a:spcPts val="1200"/>
              </a:lnSpc>
              <a:spcBef>
                <a:spcPts val="0"/>
              </a:spcBef>
              <a:spcAft>
                <a:spcPts val="0"/>
              </a:spcAft>
              <a:buClrTx/>
              <a:buSzTx/>
              <a:buFontTx/>
              <a:buNone/>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List top 3 Competencies needed for Development (Highlight </a:t>
            </a:r>
            <a:r>
              <a:rPr kumimoji="0" lang="en-US" sz="850" b="1" i="0" u="none" strike="noStrike" kern="1200" cap="none" spc="0" normalizeH="0" baseline="0" noProof="0" dirty="0">
                <a:ln>
                  <a:noFill/>
                </a:ln>
                <a:solidFill>
                  <a:srgbClr val="FF0000"/>
                </a:solidFill>
                <a:effectLst/>
                <a:uLnTx/>
                <a:uFillTx/>
                <a:latin typeface="Segoe UI"/>
                <a:ea typeface="+mn-ea"/>
                <a:cs typeface="+mn-cs"/>
              </a:rPr>
              <a:t>RED</a:t>
            </a:r>
            <a:r>
              <a:rPr kumimoji="0" lang="en-US" sz="850" b="0" i="0" u="none" strike="noStrike" kern="1200" cap="none" spc="0" normalizeH="0" baseline="0" noProof="0" dirty="0">
                <a:ln>
                  <a:noFill/>
                </a:ln>
                <a:solidFill>
                  <a:srgbClr val="002060"/>
                </a:solidFill>
                <a:effectLst/>
                <a:uLnTx/>
                <a:uFillTx/>
                <a:latin typeface="Segoe UI"/>
                <a:ea typeface="+mn-ea"/>
                <a:cs typeface="+mn-cs"/>
              </a:rPr>
              <a:t> for current role/</a:t>
            </a:r>
            <a:r>
              <a:rPr kumimoji="0" lang="en-US" sz="850" b="1" i="0" u="none" strike="noStrike" kern="1200" cap="none" spc="0" normalizeH="0" baseline="0" noProof="0" dirty="0">
                <a:ln>
                  <a:noFill/>
                </a:ln>
                <a:solidFill>
                  <a:srgbClr val="00B050"/>
                </a:solidFill>
                <a:effectLst/>
                <a:uLnTx/>
                <a:uFillTx/>
                <a:latin typeface="Segoe UI"/>
                <a:ea typeface="+mn-ea"/>
                <a:cs typeface="+mn-cs"/>
              </a:rPr>
              <a:t>GREEN</a:t>
            </a:r>
            <a:r>
              <a:rPr kumimoji="0" lang="en-US" sz="850" b="0" i="0" u="none" strike="noStrike" kern="1200" cap="none" spc="0" normalizeH="0" baseline="0" noProof="0" dirty="0">
                <a:ln>
                  <a:noFill/>
                </a:ln>
                <a:solidFill>
                  <a:srgbClr val="002060"/>
                </a:solidFill>
                <a:effectLst/>
                <a:uLnTx/>
                <a:uFillTx/>
                <a:latin typeface="Segoe UI"/>
                <a:ea typeface="+mn-ea"/>
                <a:cs typeface="+mn-cs"/>
              </a:rPr>
              <a:t> for future role)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dirty="0">
              <a:ln>
                <a:noFill/>
              </a:ln>
              <a:solidFill>
                <a:srgbClr val="002060"/>
              </a:solidFill>
              <a:effectLst/>
              <a:uLnTx/>
              <a:uFillTx/>
              <a:latin typeface="Segoe UI"/>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US" sz="850" b="0" i="0" u="none" strike="noStrike" kern="1200" cap="none" spc="0" normalizeH="0" baseline="0" noProof="0" dirty="0">
                <a:ln>
                  <a:noFill/>
                </a:ln>
                <a:solidFill>
                  <a:srgbClr val="FF0000"/>
                </a:solidFill>
                <a:effectLst/>
                <a:uLnTx/>
                <a:uFillTx/>
                <a:latin typeface="Segoe UI"/>
                <a:ea typeface="+mn-ea"/>
                <a:cs typeface="+mn-cs"/>
              </a:rPr>
              <a:t>Auto Industry Awareness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US" sz="850" b="0" i="0" u="none" strike="noStrike" kern="1200" cap="none" spc="0" normalizeH="0" baseline="0" noProof="0" dirty="0">
                <a:ln>
                  <a:noFill/>
                </a:ln>
                <a:solidFill>
                  <a:srgbClr val="00B050"/>
                </a:solidFill>
                <a:effectLst/>
                <a:uLnTx/>
                <a:uFillTx/>
                <a:latin typeface="Segoe UI"/>
                <a:ea typeface="+mn-ea"/>
                <a:cs typeface="+mn-cs"/>
              </a:rPr>
              <a:t>Strategic Development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US" sz="850" b="0" i="0" u="none" strike="noStrike" kern="1200" cap="none" spc="0" normalizeH="0" baseline="0" noProof="0" dirty="0">
                <a:ln>
                  <a:noFill/>
                </a:ln>
                <a:solidFill>
                  <a:srgbClr val="00B050"/>
                </a:solidFill>
                <a:effectLst/>
                <a:uLnTx/>
                <a:uFillTx/>
                <a:latin typeface="Segoe UI"/>
                <a:ea typeface="+mn-ea"/>
                <a:cs typeface="+mn-cs"/>
              </a:rPr>
              <a:t>Executive Leadership</a:t>
            </a:r>
            <a:endParaRPr kumimoji="0" lang="en-US" sz="850" b="0" i="0" u="none" strike="noStrike" kern="1200" cap="none" spc="0" normalizeH="0" baseline="0" noProof="0" dirty="0">
              <a:ln>
                <a:noFill/>
              </a:ln>
              <a:solidFill>
                <a:prstClr val="black"/>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dirty="0">
              <a:ln>
                <a:noFill/>
              </a:ln>
              <a:solidFill>
                <a:srgbClr val="002060"/>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50" b="0" i="0" u="none" strike="noStrike" kern="1200" cap="none" spc="0" normalizeH="0" baseline="0" noProof="0" dirty="0">
              <a:ln>
                <a:noFill/>
              </a:ln>
              <a:solidFill>
                <a:srgbClr val="002060"/>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Provide top 3 Strengths (provide by experience)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50" b="0" i="0" u="none" strike="noStrike" kern="1200" cap="none" spc="0" normalizeH="0" baseline="0" noProof="0" dirty="0">
              <a:ln>
                <a:noFill/>
              </a:ln>
              <a:solidFill>
                <a:prstClr val="black"/>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srgbClr val="002060"/>
                </a:solidFill>
                <a:effectLst/>
                <a:uLnTx/>
                <a:uFillTx/>
                <a:latin typeface="Segoe UI"/>
                <a:ea typeface="+mn-ea"/>
                <a:cs typeface="+mn-cs"/>
              </a:rPr>
              <a:t>1. Omi channels &amp; Digitalization</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Worked on 360 marketing projects</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Online, instore and cross platforms digital experience</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Track record of successful hybrid marketing performance campaigns</a:t>
            </a:r>
            <a:r>
              <a:rPr kumimoji="0" lang="en-US" sz="850" b="0" i="0" u="none" strike="noStrike" kern="1200" cap="none" spc="0" normalizeH="0" baseline="0" noProof="0" dirty="0">
                <a:ln>
                  <a:noFill/>
                </a:ln>
                <a:solidFill>
                  <a:prstClr val="black"/>
                </a:solidFill>
                <a:effectLst/>
                <a:uLnTx/>
                <a:uFillTx/>
                <a:latin typeface="Segoe UI"/>
                <a:ea typeface="+mn-ea"/>
                <a:cs typeface="+mn-cs"/>
              </a:rPr>
              <a:t>.</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850" b="0" i="0" u="none" strike="noStrike" kern="1200" cap="none" spc="0" normalizeH="0" baseline="0" noProof="0" dirty="0">
              <a:ln>
                <a:noFill/>
              </a:ln>
              <a:solidFill>
                <a:prstClr val="black"/>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srgbClr val="002060"/>
                </a:solidFill>
                <a:effectLst/>
                <a:uLnTx/>
                <a:uFillTx/>
                <a:latin typeface="Segoe UI"/>
                <a:ea typeface="+mn-ea"/>
                <a:cs typeface="+mn-cs"/>
              </a:rPr>
              <a:t>2. Excellent Communication Skills</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Active listening.</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Friendly when dealing with others </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Confident </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Provide effective feedback.</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Engaging and confident presenter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850" b="0" i="0" u="none" strike="noStrike" kern="1200" cap="none" spc="0" normalizeH="0" baseline="0" noProof="0" dirty="0">
              <a:ln>
                <a:noFill/>
              </a:ln>
              <a:solidFill>
                <a:prstClr val="black"/>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srgbClr val="002060"/>
                </a:solidFill>
                <a:effectLst/>
                <a:uLnTx/>
                <a:uFillTx/>
                <a:latin typeface="Segoe UI"/>
                <a:ea typeface="+mn-ea"/>
                <a:cs typeface="+mn-cs"/>
              </a:rPr>
              <a:t>3. People Manager</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Ability to lead teams to achieve specific targets and goals.</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Excellent coaching and team development capabilities.</a:t>
            </a:r>
          </a:p>
          <a:p>
            <a:pPr marL="171450" marR="0" lvl="0" indent="-171450" algn="l" defTabSz="914400" rtl="0" eaLnBrk="1" fontAlgn="auto" latinLnBrk="0" hangingPunct="1">
              <a:lnSpc>
                <a:spcPts val="1200"/>
              </a:lnSpc>
              <a:spcBef>
                <a:spcPts val="0"/>
              </a:spcBef>
              <a:spcAft>
                <a:spcPts val="0"/>
              </a:spcAft>
              <a:buClrTx/>
              <a:buSzTx/>
              <a:buFont typeface="Arial" panose="020B0604020202020204" pitchFamily="34" charset="0"/>
              <a:buChar char="•"/>
              <a:tabLst/>
              <a:defRPr/>
            </a:pPr>
            <a:r>
              <a:rPr kumimoji="0" lang="en-US" sz="850" b="0" i="0" u="none" strike="noStrike" kern="1200" cap="none" spc="0" normalizeH="0" baseline="0" noProof="0" dirty="0">
                <a:ln>
                  <a:noFill/>
                </a:ln>
                <a:solidFill>
                  <a:srgbClr val="002060"/>
                </a:solidFill>
                <a:effectLst/>
                <a:uLnTx/>
                <a:uFillTx/>
                <a:latin typeface="Segoe UI"/>
                <a:ea typeface="+mn-ea"/>
                <a:cs typeface="+mn-cs"/>
              </a:rPr>
              <a:t>Can manage general marketing teams working in CRM, content, social media, SEO, SEM and Graphics.</a:t>
            </a:r>
          </a:p>
        </p:txBody>
      </p:sp>
      <p:sp>
        <p:nvSpPr>
          <p:cNvPr id="45" name="Rectangle 44">
            <a:extLst>
              <a:ext uri="{FF2B5EF4-FFF2-40B4-BE49-F238E27FC236}">
                <a16:creationId xmlns:a16="http://schemas.microsoft.com/office/drawing/2014/main" id="{AC8A625C-8682-43C5-94A4-8B14250AFD63}"/>
              </a:ext>
            </a:extLst>
          </p:cNvPr>
          <p:cNvSpPr/>
          <p:nvPr/>
        </p:nvSpPr>
        <p:spPr>
          <a:xfrm>
            <a:off x="4361566" y="1564335"/>
            <a:ext cx="7812692" cy="22151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pic>
        <p:nvPicPr>
          <p:cNvPr id="51" name="Picture 50">
            <a:extLst>
              <a:ext uri="{FF2B5EF4-FFF2-40B4-BE49-F238E27FC236}">
                <a16:creationId xmlns:a16="http://schemas.microsoft.com/office/drawing/2014/main" id="{410B44AE-4480-4A04-A76C-FAD0B4F3CEA4}"/>
              </a:ext>
            </a:extLst>
          </p:cNvPr>
          <p:cNvPicPr>
            <a:picLocks noChangeAspect="1"/>
          </p:cNvPicPr>
          <p:nvPr/>
        </p:nvPicPr>
        <p:blipFill>
          <a:blip r:embed="rId2"/>
          <a:stretch>
            <a:fillRect/>
          </a:stretch>
        </p:blipFill>
        <p:spPr>
          <a:xfrm>
            <a:off x="11972173" y="607556"/>
            <a:ext cx="204547" cy="184003"/>
          </a:xfrm>
          <a:prstGeom prst="rect">
            <a:avLst/>
          </a:prstGeom>
        </p:spPr>
      </p:pic>
      <p:sp>
        <p:nvSpPr>
          <p:cNvPr id="52" name="TextBox 51">
            <a:extLst>
              <a:ext uri="{FF2B5EF4-FFF2-40B4-BE49-F238E27FC236}">
                <a16:creationId xmlns:a16="http://schemas.microsoft.com/office/drawing/2014/main" id="{C82AFBB2-CF89-4F7A-84A0-44BAFF6CFD24}"/>
              </a:ext>
            </a:extLst>
          </p:cNvPr>
          <p:cNvSpPr txBox="1"/>
          <p:nvPr/>
        </p:nvSpPr>
        <p:spPr>
          <a:xfrm>
            <a:off x="11321434" y="788276"/>
            <a:ext cx="932767" cy="6924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50" b="0" i="0" u="none" strike="noStrike" kern="1200" cap="none" spc="0" normalizeH="0" baseline="0" noProof="0" dirty="0">
                <a:ln>
                  <a:noFill/>
                </a:ln>
                <a:solidFill>
                  <a:srgbClr val="00B050"/>
                </a:solidFill>
                <a:effectLst/>
                <a:uLnTx/>
                <a:uFillTx/>
                <a:latin typeface="Segoe UI"/>
                <a:ea typeface="+mn-ea"/>
                <a:cs typeface="+mn-cs"/>
              </a:rPr>
              <a:t>Career aspiration (in the next 2-3 years)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650" b="0" i="0" u="none" strike="noStrike" kern="1200" cap="none" spc="0" normalizeH="0" baseline="0" noProof="0" dirty="0">
              <a:ln>
                <a:noFill/>
              </a:ln>
              <a:solidFill>
                <a:srgbClr val="00B050"/>
              </a:solidFill>
              <a:effectLst/>
              <a:uLnTx/>
              <a:uFillTx/>
              <a:latin typeface="Segoe U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50" b="0" i="0" u="none" strike="noStrike" kern="1200" cap="none" spc="0" normalizeH="0" baseline="0" noProof="0" dirty="0">
                <a:ln>
                  <a:noFill/>
                </a:ln>
                <a:solidFill>
                  <a:srgbClr val="00B050"/>
                </a:solidFill>
                <a:effectLst/>
                <a:uLnTx/>
                <a:uFillTx/>
                <a:latin typeface="Segoe UI"/>
                <a:ea typeface="+mn-ea"/>
                <a:cs typeface="+mn-cs"/>
              </a:rPr>
              <a:t>Head of Performance Marketing</a:t>
            </a:r>
          </a:p>
        </p:txBody>
      </p:sp>
      <p:pic>
        <p:nvPicPr>
          <p:cNvPr id="53" name="Picture 52">
            <a:extLst>
              <a:ext uri="{FF2B5EF4-FFF2-40B4-BE49-F238E27FC236}">
                <a16:creationId xmlns:a16="http://schemas.microsoft.com/office/drawing/2014/main" id="{B55980F1-BD3B-43C2-BF7C-3C7052BFAC8B}"/>
              </a:ext>
            </a:extLst>
          </p:cNvPr>
          <p:cNvPicPr>
            <a:picLocks noChangeAspect="1"/>
          </p:cNvPicPr>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brightnessContrast bright="40000" contrast="-40000"/>
                    </a14:imgEffect>
                  </a14:imgLayer>
                </a14:imgProps>
              </a:ext>
            </a:extLst>
          </a:blip>
          <a:stretch>
            <a:fillRect/>
          </a:stretch>
        </p:blipFill>
        <p:spPr>
          <a:xfrm>
            <a:off x="11354208" y="619421"/>
            <a:ext cx="90979" cy="176901"/>
          </a:xfrm>
          <a:prstGeom prst="rect">
            <a:avLst/>
          </a:prstGeom>
        </p:spPr>
      </p:pic>
      <p:sp>
        <p:nvSpPr>
          <p:cNvPr id="60" name="TextBox 59">
            <a:extLst>
              <a:ext uri="{FF2B5EF4-FFF2-40B4-BE49-F238E27FC236}">
                <a16:creationId xmlns:a16="http://schemas.microsoft.com/office/drawing/2014/main" id="{772B1789-B95C-4D6C-A305-210918716CB0}"/>
              </a:ext>
            </a:extLst>
          </p:cNvPr>
          <p:cNvSpPr txBox="1"/>
          <p:nvPr/>
        </p:nvSpPr>
        <p:spPr>
          <a:xfrm>
            <a:off x="11089891" y="150367"/>
            <a:ext cx="116128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Role: Digital Marketing Mgr.  Company: XXXXXX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Year: 2020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Duration: 2 years</a:t>
            </a:r>
          </a:p>
        </p:txBody>
      </p:sp>
      <p:sp>
        <p:nvSpPr>
          <p:cNvPr id="61" name="TextBox 60">
            <a:extLst>
              <a:ext uri="{FF2B5EF4-FFF2-40B4-BE49-F238E27FC236}">
                <a16:creationId xmlns:a16="http://schemas.microsoft.com/office/drawing/2014/main" id="{49EC4D46-2A99-4FAC-A654-D0E6B2A86C52}"/>
              </a:ext>
            </a:extLst>
          </p:cNvPr>
          <p:cNvSpPr txBox="1"/>
          <p:nvPr/>
        </p:nvSpPr>
        <p:spPr>
          <a:xfrm>
            <a:off x="10030420" y="943937"/>
            <a:ext cx="134060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Role: Digital Marketing Mgr.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Company: XXX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Year: 2017</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Duration: 3 years</a:t>
            </a:r>
          </a:p>
        </p:txBody>
      </p:sp>
      <p:sp>
        <p:nvSpPr>
          <p:cNvPr id="62" name="TextBox 61">
            <a:extLst>
              <a:ext uri="{FF2B5EF4-FFF2-40B4-BE49-F238E27FC236}">
                <a16:creationId xmlns:a16="http://schemas.microsoft.com/office/drawing/2014/main" id="{541EA37B-5044-40B7-BAB3-C2100E5213FB}"/>
              </a:ext>
            </a:extLst>
          </p:cNvPr>
          <p:cNvSpPr txBox="1"/>
          <p:nvPr/>
        </p:nvSpPr>
        <p:spPr>
          <a:xfrm>
            <a:off x="9097122" y="944537"/>
            <a:ext cx="8473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Role: SEO Mgr.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Company: XXXXX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Year: 2013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Duration: 1 year</a:t>
            </a:r>
          </a:p>
        </p:txBody>
      </p:sp>
      <p:sp>
        <p:nvSpPr>
          <p:cNvPr id="63" name="TextBox 62">
            <a:extLst>
              <a:ext uri="{FF2B5EF4-FFF2-40B4-BE49-F238E27FC236}">
                <a16:creationId xmlns:a16="http://schemas.microsoft.com/office/drawing/2014/main" id="{09D08C5E-846E-49B4-A3F4-6B8D81E4962B}"/>
              </a:ext>
            </a:extLst>
          </p:cNvPr>
          <p:cNvSpPr txBox="1"/>
          <p:nvPr/>
        </p:nvSpPr>
        <p:spPr>
          <a:xfrm>
            <a:off x="8187002" y="948351"/>
            <a:ext cx="87924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Role: UX Team Lead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Company: XXXXXX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Year: 2008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Duration: 4 years</a:t>
            </a:r>
          </a:p>
        </p:txBody>
      </p:sp>
      <p:sp>
        <p:nvSpPr>
          <p:cNvPr id="64" name="TextBox 63">
            <a:extLst>
              <a:ext uri="{FF2B5EF4-FFF2-40B4-BE49-F238E27FC236}">
                <a16:creationId xmlns:a16="http://schemas.microsoft.com/office/drawing/2014/main" id="{2D17523B-BBBB-40BC-AAF8-30ADFAB3D75E}"/>
              </a:ext>
            </a:extLst>
          </p:cNvPr>
          <p:cNvSpPr txBox="1"/>
          <p:nvPr/>
        </p:nvSpPr>
        <p:spPr>
          <a:xfrm>
            <a:off x="8396552" y="165136"/>
            <a:ext cx="1178016"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50" b="0" i="0" u="none" strike="noStrike" kern="1200" cap="none" spc="0" normalizeH="0" baseline="0" noProof="0" dirty="0">
                <a:ln>
                  <a:noFill/>
                </a:ln>
                <a:solidFill>
                  <a:srgbClr val="4A66AC"/>
                </a:solidFill>
                <a:effectLst/>
                <a:uLnTx/>
                <a:uFillTx/>
                <a:latin typeface="Segoe UI"/>
                <a:ea typeface="+mn-ea"/>
                <a:cs typeface="+mn-cs"/>
              </a:rPr>
              <a:t>Role: Advertising Specialist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50" b="0" i="0" u="none" strike="noStrike" kern="1200" cap="none" spc="0" normalizeH="0" baseline="0" noProof="0" dirty="0">
                <a:ln>
                  <a:noFill/>
                </a:ln>
                <a:solidFill>
                  <a:srgbClr val="4A66AC"/>
                </a:solidFill>
                <a:effectLst/>
                <a:uLnTx/>
                <a:uFillTx/>
                <a:latin typeface="Segoe UI"/>
                <a:ea typeface="+mn-ea"/>
                <a:cs typeface="+mn-cs"/>
              </a:rPr>
              <a:t>Company: XXXXXX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50" b="0" i="0" u="none" strike="noStrike" kern="1200" cap="none" spc="0" normalizeH="0" baseline="0" noProof="0" dirty="0">
                <a:ln>
                  <a:noFill/>
                </a:ln>
                <a:solidFill>
                  <a:srgbClr val="4A66AC"/>
                </a:solidFill>
                <a:effectLst/>
                <a:uLnTx/>
                <a:uFillTx/>
                <a:latin typeface="Segoe UI"/>
                <a:ea typeface="+mn-ea"/>
                <a:cs typeface="+mn-cs"/>
              </a:rPr>
              <a:t>Year: 2012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50" b="0" i="0" u="none" strike="noStrike" kern="1200" cap="none" spc="0" normalizeH="0" baseline="0" noProof="0" dirty="0">
                <a:ln>
                  <a:noFill/>
                </a:ln>
                <a:solidFill>
                  <a:srgbClr val="4A66AC"/>
                </a:solidFill>
                <a:effectLst/>
                <a:uLnTx/>
                <a:uFillTx/>
                <a:latin typeface="Segoe UI"/>
                <a:ea typeface="+mn-ea"/>
                <a:cs typeface="+mn-cs"/>
              </a:rPr>
              <a:t>Duration: 2 years</a:t>
            </a:r>
          </a:p>
        </p:txBody>
      </p:sp>
      <p:sp>
        <p:nvSpPr>
          <p:cNvPr id="65" name="TextBox 64">
            <a:extLst>
              <a:ext uri="{FF2B5EF4-FFF2-40B4-BE49-F238E27FC236}">
                <a16:creationId xmlns:a16="http://schemas.microsoft.com/office/drawing/2014/main" id="{EC15A805-E7B5-4616-9DC7-E8B4A53ABBEF}"/>
              </a:ext>
            </a:extLst>
          </p:cNvPr>
          <p:cNvSpPr txBox="1"/>
          <p:nvPr/>
        </p:nvSpPr>
        <p:spPr>
          <a:xfrm>
            <a:off x="9614926" y="214097"/>
            <a:ext cx="116128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Role: Digital Marketing Mgr. Company XXXXXXXX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Year: 2014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4A66AC"/>
                </a:solidFill>
                <a:effectLst/>
                <a:uLnTx/>
                <a:uFillTx/>
                <a:latin typeface="Segoe UI"/>
                <a:ea typeface="+mn-ea"/>
                <a:cs typeface="+mn-cs"/>
              </a:rPr>
              <a:t>Duration: 2 years</a:t>
            </a:r>
          </a:p>
        </p:txBody>
      </p:sp>
      <p:sp>
        <p:nvSpPr>
          <p:cNvPr id="67" name="Rectangle 66">
            <a:extLst>
              <a:ext uri="{FF2B5EF4-FFF2-40B4-BE49-F238E27FC236}">
                <a16:creationId xmlns:a16="http://schemas.microsoft.com/office/drawing/2014/main" id="{710A569E-91A9-4650-B371-F0FFADEC370B}"/>
              </a:ext>
            </a:extLst>
          </p:cNvPr>
          <p:cNvSpPr/>
          <p:nvPr/>
        </p:nvSpPr>
        <p:spPr>
          <a:xfrm>
            <a:off x="4356050" y="1562327"/>
            <a:ext cx="7818208" cy="2462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latin typeface="Segoe UI"/>
                <a:ea typeface="+mn-ea"/>
                <a:cs typeface="+mn-cs"/>
              </a:rPr>
              <a:t>                       Plan on a Page [Milestones view]    </a:t>
            </a:r>
          </a:p>
        </p:txBody>
      </p:sp>
      <p:graphicFrame>
        <p:nvGraphicFramePr>
          <p:cNvPr id="68" name="Table 67">
            <a:extLst>
              <a:ext uri="{FF2B5EF4-FFF2-40B4-BE49-F238E27FC236}">
                <a16:creationId xmlns:a16="http://schemas.microsoft.com/office/drawing/2014/main" id="{6DA3229B-CF17-4331-AF22-A862FA9B4270}"/>
              </a:ext>
            </a:extLst>
          </p:cNvPr>
          <p:cNvGraphicFramePr>
            <a:graphicFrameLocks noGrp="1"/>
          </p:cNvGraphicFramePr>
          <p:nvPr/>
        </p:nvGraphicFramePr>
        <p:xfrm>
          <a:off x="4361566" y="1833909"/>
          <a:ext cx="7812691" cy="507980"/>
        </p:xfrm>
        <a:graphic>
          <a:graphicData uri="http://schemas.openxmlformats.org/drawingml/2006/table">
            <a:tbl>
              <a:tblPr firstRow="1" bandRow="1">
                <a:tableStyleId>{F5AB1C69-6EDB-4FF4-983F-18BD219EF322}</a:tableStyleId>
              </a:tblPr>
              <a:tblGrid>
                <a:gridCol w="398580">
                  <a:extLst>
                    <a:ext uri="{9D8B030D-6E8A-4147-A177-3AD203B41FA5}">
                      <a16:colId xmlns:a16="http://schemas.microsoft.com/office/drawing/2014/main" val="2083838947"/>
                    </a:ext>
                  </a:extLst>
                </a:gridCol>
                <a:gridCol w="688154">
                  <a:extLst>
                    <a:ext uri="{9D8B030D-6E8A-4147-A177-3AD203B41FA5}">
                      <a16:colId xmlns:a16="http://schemas.microsoft.com/office/drawing/2014/main" val="287960661"/>
                    </a:ext>
                  </a:extLst>
                </a:gridCol>
                <a:gridCol w="716196">
                  <a:extLst>
                    <a:ext uri="{9D8B030D-6E8A-4147-A177-3AD203B41FA5}">
                      <a16:colId xmlns:a16="http://schemas.microsoft.com/office/drawing/2014/main" val="1176985160"/>
                    </a:ext>
                  </a:extLst>
                </a:gridCol>
                <a:gridCol w="600976">
                  <a:extLst>
                    <a:ext uri="{9D8B030D-6E8A-4147-A177-3AD203B41FA5}">
                      <a16:colId xmlns:a16="http://schemas.microsoft.com/office/drawing/2014/main" val="1322941821"/>
                    </a:ext>
                  </a:extLst>
                </a:gridCol>
                <a:gridCol w="600976">
                  <a:extLst>
                    <a:ext uri="{9D8B030D-6E8A-4147-A177-3AD203B41FA5}">
                      <a16:colId xmlns:a16="http://schemas.microsoft.com/office/drawing/2014/main" val="3451747528"/>
                    </a:ext>
                  </a:extLst>
                </a:gridCol>
                <a:gridCol w="623750">
                  <a:extLst>
                    <a:ext uri="{9D8B030D-6E8A-4147-A177-3AD203B41FA5}">
                      <a16:colId xmlns:a16="http://schemas.microsoft.com/office/drawing/2014/main" val="3992480565"/>
                    </a:ext>
                  </a:extLst>
                </a:gridCol>
                <a:gridCol w="578203">
                  <a:extLst>
                    <a:ext uri="{9D8B030D-6E8A-4147-A177-3AD203B41FA5}">
                      <a16:colId xmlns:a16="http://schemas.microsoft.com/office/drawing/2014/main" val="2556737149"/>
                    </a:ext>
                  </a:extLst>
                </a:gridCol>
                <a:gridCol w="600976">
                  <a:extLst>
                    <a:ext uri="{9D8B030D-6E8A-4147-A177-3AD203B41FA5}">
                      <a16:colId xmlns:a16="http://schemas.microsoft.com/office/drawing/2014/main" val="3195779874"/>
                    </a:ext>
                  </a:extLst>
                </a:gridCol>
                <a:gridCol w="600976">
                  <a:extLst>
                    <a:ext uri="{9D8B030D-6E8A-4147-A177-3AD203B41FA5}">
                      <a16:colId xmlns:a16="http://schemas.microsoft.com/office/drawing/2014/main" val="1015757971"/>
                    </a:ext>
                  </a:extLst>
                </a:gridCol>
                <a:gridCol w="600976">
                  <a:extLst>
                    <a:ext uri="{9D8B030D-6E8A-4147-A177-3AD203B41FA5}">
                      <a16:colId xmlns:a16="http://schemas.microsoft.com/office/drawing/2014/main" val="531226077"/>
                    </a:ext>
                  </a:extLst>
                </a:gridCol>
                <a:gridCol w="600976">
                  <a:extLst>
                    <a:ext uri="{9D8B030D-6E8A-4147-A177-3AD203B41FA5}">
                      <a16:colId xmlns:a16="http://schemas.microsoft.com/office/drawing/2014/main" val="1980737616"/>
                    </a:ext>
                  </a:extLst>
                </a:gridCol>
                <a:gridCol w="600976">
                  <a:extLst>
                    <a:ext uri="{9D8B030D-6E8A-4147-A177-3AD203B41FA5}">
                      <a16:colId xmlns:a16="http://schemas.microsoft.com/office/drawing/2014/main" val="3195708098"/>
                    </a:ext>
                  </a:extLst>
                </a:gridCol>
                <a:gridCol w="600976">
                  <a:extLst>
                    <a:ext uri="{9D8B030D-6E8A-4147-A177-3AD203B41FA5}">
                      <a16:colId xmlns:a16="http://schemas.microsoft.com/office/drawing/2014/main" val="1687513836"/>
                    </a:ext>
                  </a:extLst>
                </a:gridCol>
              </a:tblGrid>
              <a:tr h="262748">
                <a:tc rowSpan="2">
                  <a:txBody>
                    <a:bodyPr/>
                    <a:lstStyle/>
                    <a:p>
                      <a:pPr algn="ctr"/>
                      <a:r>
                        <a:rPr lang="en-US" sz="800" dirty="0">
                          <a:solidFill>
                            <a:schemeClr val="tx1"/>
                          </a:solidFill>
                          <a:latin typeface="+mn-lt"/>
                        </a:rPr>
                        <a:t>Activity</a:t>
                      </a:r>
                    </a:p>
                  </a:txBody>
                  <a:tcPr vert="vert270" anchor="ctr"/>
                </a:tc>
                <a:tc gridSpan="12">
                  <a:txBody>
                    <a:bodyPr/>
                    <a:lstStyle/>
                    <a:p>
                      <a:pPr algn="ctr"/>
                      <a:r>
                        <a:rPr lang="en-US" sz="900" b="1" dirty="0"/>
                        <a:t>2022</a:t>
                      </a:r>
                      <a:endParaRPr lang="en-US" sz="900" b="1" dirty="0">
                        <a:solidFill>
                          <a:schemeClr val="tx1"/>
                        </a:solidFill>
                      </a:endParaRPr>
                    </a:p>
                  </a:txBody>
                  <a:tcPr anchor="ct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3651302"/>
                  </a:ext>
                </a:extLst>
              </a:tr>
              <a:tr h="245232">
                <a:tc vMerge="1">
                  <a:txBody>
                    <a:bodyPr/>
                    <a:lstStyle/>
                    <a:p>
                      <a:pPr algn="ctr"/>
                      <a:endParaRPr lang="en-US" sz="550" kern="1200" dirty="0">
                        <a:solidFill>
                          <a:schemeClr val="accent1"/>
                        </a:solidFill>
                        <a:latin typeface="+mj-lt"/>
                        <a:ea typeface="+mn-ea"/>
                        <a:cs typeface="+mn-cs"/>
                      </a:endParaRPr>
                    </a:p>
                  </a:txBody>
                  <a:tcPr anchor="ctr"/>
                </a:tc>
                <a:tc>
                  <a:txBody>
                    <a:bodyPr/>
                    <a:lstStyle/>
                    <a:p>
                      <a:pPr algn="ctr"/>
                      <a:r>
                        <a:rPr lang="en-US" sz="850" b="1" kern="1200" dirty="0"/>
                        <a:t>Jan</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Feb</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Mar</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Apr</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May</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Jun</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Jul</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Aug</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Sep</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Oct</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Nov</a:t>
                      </a:r>
                      <a:endParaRPr lang="en-US" sz="850" b="1" kern="1200" dirty="0">
                        <a:solidFill>
                          <a:schemeClr val="accent1"/>
                        </a:solidFill>
                        <a:latin typeface="+mj-lt"/>
                        <a:ea typeface="+mn-ea"/>
                        <a:cs typeface="+mn-cs"/>
                      </a:endParaRPr>
                    </a:p>
                  </a:txBody>
                  <a:tcPr anchor="ctr"/>
                </a:tc>
                <a:tc>
                  <a:txBody>
                    <a:bodyPr/>
                    <a:lstStyle/>
                    <a:p>
                      <a:pPr algn="ctr"/>
                      <a:r>
                        <a:rPr lang="en-US" sz="850" b="1" kern="1200" dirty="0"/>
                        <a:t>Dec</a:t>
                      </a:r>
                      <a:endParaRPr lang="en-US" sz="850" b="1" kern="1200" dirty="0">
                        <a:solidFill>
                          <a:schemeClr val="accent1"/>
                        </a:solidFill>
                        <a:latin typeface="+mj-lt"/>
                        <a:ea typeface="+mn-ea"/>
                        <a:cs typeface="+mn-cs"/>
                      </a:endParaRPr>
                    </a:p>
                  </a:txBody>
                  <a:tcPr anchor="ctr"/>
                </a:tc>
                <a:extLst>
                  <a:ext uri="{0D108BD9-81ED-4DB2-BD59-A6C34878D82A}">
                    <a16:rowId xmlns:a16="http://schemas.microsoft.com/office/drawing/2014/main" val="2202087424"/>
                  </a:ext>
                </a:extLst>
              </a:tr>
            </a:tbl>
          </a:graphicData>
        </a:graphic>
      </p:graphicFrame>
      <p:sp>
        <p:nvSpPr>
          <p:cNvPr id="70" name="TextBox 69">
            <a:extLst>
              <a:ext uri="{FF2B5EF4-FFF2-40B4-BE49-F238E27FC236}">
                <a16:creationId xmlns:a16="http://schemas.microsoft.com/office/drawing/2014/main" id="{7D958A66-665A-4113-968B-51778EA474EB}"/>
              </a:ext>
            </a:extLst>
          </p:cNvPr>
          <p:cNvSpPr txBox="1"/>
          <p:nvPr/>
        </p:nvSpPr>
        <p:spPr>
          <a:xfrm>
            <a:off x="9048303" y="-59530"/>
            <a:ext cx="2792688"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Segoe UI"/>
                <a:ea typeface="+mn-ea"/>
                <a:cs typeface="Calibri" panose="020F0502020204030204" pitchFamily="34" charset="0"/>
              </a:rPr>
              <a:t>Previous Roles and Career Aspirations</a:t>
            </a:r>
          </a:p>
        </p:txBody>
      </p:sp>
      <p:cxnSp>
        <p:nvCxnSpPr>
          <p:cNvPr id="87" name="Straight Connector 86">
            <a:extLst>
              <a:ext uri="{FF2B5EF4-FFF2-40B4-BE49-F238E27FC236}">
                <a16:creationId xmlns:a16="http://schemas.microsoft.com/office/drawing/2014/main" id="{8E18B1CA-F055-4DC9-B2D6-D4C414BDDD2C}"/>
              </a:ext>
            </a:extLst>
          </p:cNvPr>
          <p:cNvCxnSpPr>
            <a:cxnSpLocks/>
          </p:cNvCxnSpPr>
          <p:nvPr/>
        </p:nvCxnSpPr>
        <p:spPr>
          <a:xfrm>
            <a:off x="8245579" y="805009"/>
            <a:ext cx="3906966" cy="0"/>
          </a:xfrm>
          <a:prstGeom prst="line">
            <a:avLst/>
          </a:prstGeom>
        </p:spPr>
        <p:style>
          <a:lnRef idx="3">
            <a:schemeClr val="accent1"/>
          </a:lnRef>
          <a:fillRef idx="0">
            <a:schemeClr val="accent1"/>
          </a:fillRef>
          <a:effectRef idx="2">
            <a:schemeClr val="accent1"/>
          </a:effectRef>
          <a:fontRef idx="minor">
            <a:schemeClr val="tx1"/>
          </a:fontRef>
        </p:style>
      </p:cxnSp>
      <p:pic>
        <p:nvPicPr>
          <p:cNvPr id="89" name="Picture 2" descr="Image result for location pin">
            <a:extLst>
              <a:ext uri="{FF2B5EF4-FFF2-40B4-BE49-F238E27FC236}">
                <a16:creationId xmlns:a16="http://schemas.microsoft.com/office/drawing/2014/main" id="{EDFDA1A2-8C26-4823-A60C-3E33398E7585}"/>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074364" y="619421"/>
            <a:ext cx="196021" cy="174564"/>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2" descr="Image result for location pin">
            <a:extLst>
              <a:ext uri="{FF2B5EF4-FFF2-40B4-BE49-F238E27FC236}">
                <a16:creationId xmlns:a16="http://schemas.microsoft.com/office/drawing/2014/main" id="{5377B91E-F2C8-468A-B342-7C0A7EBFA745}"/>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67812" y="627205"/>
            <a:ext cx="196021" cy="174564"/>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2" descr="Image result for location pin">
            <a:extLst>
              <a:ext uri="{FF2B5EF4-FFF2-40B4-BE49-F238E27FC236}">
                <a16:creationId xmlns:a16="http://schemas.microsoft.com/office/drawing/2014/main" id="{0455382F-AAF5-41E7-9A90-0AB5F31B3889}"/>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0800000">
            <a:off x="8343596" y="807473"/>
            <a:ext cx="196021" cy="174564"/>
          </a:xfrm>
          <a:prstGeom prst="rect">
            <a:avLst/>
          </a:prstGeom>
          <a:noFill/>
          <a:extLst>
            <a:ext uri="{909E8E84-426E-40DD-AFC4-6F175D3DCCD1}">
              <a14:hiddenFill xmlns:a14="http://schemas.microsoft.com/office/drawing/2010/main">
                <a:solidFill>
                  <a:srgbClr val="FFFFFF"/>
                </a:solidFill>
              </a14:hiddenFill>
            </a:ext>
          </a:extLst>
        </p:spPr>
      </p:pic>
      <p:pic>
        <p:nvPicPr>
          <p:cNvPr id="92" name="Picture 2" descr="Image result for location pin">
            <a:extLst>
              <a:ext uri="{FF2B5EF4-FFF2-40B4-BE49-F238E27FC236}">
                <a16:creationId xmlns:a16="http://schemas.microsoft.com/office/drawing/2014/main" id="{C971282B-8E56-4572-93D8-12F4C5210DF4}"/>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0800000">
            <a:off x="9382381" y="810648"/>
            <a:ext cx="196021" cy="174564"/>
          </a:xfrm>
          <a:prstGeom prst="rect">
            <a:avLst/>
          </a:prstGeom>
          <a:noFill/>
          <a:extLst>
            <a:ext uri="{909E8E84-426E-40DD-AFC4-6F175D3DCCD1}">
              <a14:hiddenFill xmlns:a14="http://schemas.microsoft.com/office/drawing/2010/main">
                <a:solidFill>
                  <a:srgbClr val="FFFFFF"/>
                </a:solidFill>
              </a14:hiddenFill>
            </a:ext>
          </a:extLst>
        </p:spPr>
      </p:pic>
      <p:pic>
        <p:nvPicPr>
          <p:cNvPr id="93" name="Picture 2" descr="Image result for location pin">
            <a:extLst>
              <a:ext uri="{FF2B5EF4-FFF2-40B4-BE49-F238E27FC236}">
                <a16:creationId xmlns:a16="http://schemas.microsoft.com/office/drawing/2014/main" id="{5A6B7F9A-9023-4B07-9EB2-507F133E4912}"/>
              </a:ext>
            </a:extLst>
          </p:cNvP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0800000">
            <a:off x="10489648" y="798763"/>
            <a:ext cx="196021" cy="174564"/>
          </a:xfrm>
          <a:prstGeom prst="rect">
            <a:avLst/>
          </a:prstGeom>
          <a:noFill/>
          <a:extLst>
            <a:ext uri="{909E8E84-426E-40DD-AFC4-6F175D3DCCD1}">
              <a14:hiddenFill xmlns:a14="http://schemas.microsoft.com/office/drawing/2010/main">
                <a:solidFill>
                  <a:srgbClr val="FFFFFF"/>
                </a:solidFill>
              </a14:hiddenFill>
            </a:ext>
          </a:extLst>
        </p:spPr>
      </p:pic>
      <p:sp>
        <p:nvSpPr>
          <p:cNvPr id="95" name="Rectangle 94">
            <a:extLst>
              <a:ext uri="{FF2B5EF4-FFF2-40B4-BE49-F238E27FC236}">
                <a16:creationId xmlns:a16="http://schemas.microsoft.com/office/drawing/2014/main" id="{A20AED91-BB5B-491C-A4AF-10AE82760E74}"/>
              </a:ext>
            </a:extLst>
          </p:cNvPr>
          <p:cNvSpPr/>
          <p:nvPr/>
        </p:nvSpPr>
        <p:spPr>
          <a:xfrm>
            <a:off x="-9525" y="1558683"/>
            <a:ext cx="4335342" cy="2462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latin typeface="Segoe UI"/>
                <a:ea typeface="+mn-ea"/>
                <a:cs typeface="+mn-cs"/>
              </a:rPr>
              <a:t>Most Recent Achievements &amp; Developmental Experiences/ Initiatives:</a:t>
            </a:r>
          </a:p>
        </p:txBody>
      </p:sp>
      <p:sp>
        <p:nvSpPr>
          <p:cNvPr id="2" name="Rectangle 1">
            <a:extLst>
              <a:ext uri="{FF2B5EF4-FFF2-40B4-BE49-F238E27FC236}">
                <a16:creationId xmlns:a16="http://schemas.microsoft.com/office/drawing/2014/main" id="{AF667C3B-CD62-44CB-83BD-30BAFC32C9DA}"/>
              </a:ext>
            </a:extLst>
          </p:cNvPr>
          <p:cNvSpPr/>
          <p:nvPr/>
        </p:nvSpPr>
        <p:spPr>
          <a:xfrm>
            <a:off x="4367740" y="2339321"/>
            <a:ext cx="368306" cy="1440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Segoe UI"/>
                <a:ea typeface="+mn-ea"/>
                <a:cs typeface="+mn-cs"/>
              </a:rPr>
              <a:t>Activity 1</a:t>
            </a:r>
          </a:p>
        </p:txBody>
      </p:sp>
      <p:sp>
        <p:nvSpPr>
          <p:cNvPr id="96" name="Rectangle 95">
            <a:extLst>
              <a:ext uri="{FF2B5EF4-FFF2-40B4-BE49-F238E27FC236}">
                <a16:creationId xmlns:a16="http://schemas.microsoft.com/office/drawing/2014/main" id="{C6A4C4B4-18E0-410B-BF68-922282916996}"/>
              </a:ext>
            </a:extLst>
          </p:cNvPr>
          <p:cNvSpPr/>
          <p:nvPr/>
        </p:nvSpPr>
        <p:spPr>
          <a:xfrm>
            <a:off x="4367740" y="3803352"/>
            <a:ext cx="368306" cy="1440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Segoe UI"/>
                <a:ea typeface="+mn-ea"/>
                <a:cs typeface="+mn-cs"/>
              </a:rPr>
              <a:t>Activity 2</a:t>
            </a:r>
          </a:p>
        </p:txBody>
      </p:sp>
      <p:sp>
        <p:nvSpPr>
          <p:cNvPr id="97" name="Rectangle 96">
            <a:extLst>
              <a:ext uri="{FF2B5EF4-FFF2-40B4-BE49-F238E27FC236}">
                <a16:creationId xmlns:a16="http://schemas.microsoft.com/office/drawing/2014/main" id="{DF050902-01D2-4A05-B48C-8D7083CDF082}"/>
              </a:ext>
            </a:extLst>
          </p:cNvPr>
          <p:cNvSpPr/>
          <p:nvPr/>
        </p:nvSpPr>
        <p:spPr>
          <a:xfrm>
            <a:off x="4367740" y="5267222"/>
            <a:ext cx="368306" cy="14041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Segoe UI"/>
                <a:ea typeface="+mn-ea"/>
                <a:cs typeface="+mn-cs"/>
              </a:rPr>
              <a:t>Activity 3</a:t>
            </a:r>
          </a:p>
        </p:txBody>
      </p:sp>
      <p:cxnSp>
        <p:nvCxnSpPr>
          <p:cNvPr id="102" name="Straight Connector 101">
            <a:extLst>
              <a:ext uri="{FF2B5EF4-FFF2-40B4-BE49-F238E27FC236}">
                <a16:creationId xmlns:a16="http://schemas.microsoft.com/office/drawing/2014/main" id="{91204E0F-0E3D-44A1-9519-D2AC0C4DD48D}"/>
              </a:ext>
            </a:extLst>
          </p:cNvPr>
          <p:cNvCxnSpPr>
            <a:cxnSpLocks/>
          </p:cNvCxnSpPr>
          <p:nvPr/>
        </p:nvCxnSpPr>
        <p:spPr>
          <a:xfrm>
            <a:off x="4754211" y="2797330"/>
            <a:ext cx="7398334" cy="0"/>
          </a:xfrm>
          <a:prstGeom prst="line">
            <a:avLst/>
          </a:prstGeom>
        </p:spPr>
        <p:style>
          <a:lnRef idx="3">
            <a:schemeClr val="accent6"/>
          </a:lnRef>
          <a:fillRef idx="0">
            <a:schemeClr val="accent6"/>
          </a:fillRef>
          <a:effectRef idx="2">
            <a:schemeClr val="accent6"/>
          </a:effectRef>
          <a:fontRef idx="minor">
            <a:schemeClr val="tx1"/>
          </a:fontRef>
        </p:style>
      </p:cxnSp>
      <p:cxnSp>
        <p:nvCxnSpPr>
          <p:cNvPr id="103" name="Straight Connector 102">
            <a:extLst>
              <a:ext uri="{FF2B5EF4-FFF2-40B4-BE49-F238E27FC236}">
                <a16:creationId xmlns:a16="http://schemas.microsoft.com/office/drawing/2014/main" id="{EF4CC2E1-91B7-40D5-BAFF-C98761D74114}"/>
              </a:ext>
            </a:extLst>
          </p:cNvPr>
          <p:cNvCxnSpPr>
            <a:cxnSpLocks/>
          </p:cNvCxnSpPr>
          <p:nvPr/>
        </p:nvCxnSpPr>
        <p:spPr>
          <a:xfrm>
            <a:off x="4754211" y="3344830"/>
            <a:ext cx="7392050" cy="21552"/>
          </a:xfrm>
          <a:prstGeom prst="line">
            <a:avLst/>
          </a:prstGeom>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E7DD272B-6690-4933-BCF3-484966B4A245}"/>
              </a:ext>
            </a:extLst>
          </p:cNvPr>
          <p:cNvSpPr txBox="1"/>
          <p:nvPr/>
        </p:nvSpPr>
        <p:spPr>
          <a:xfrm>
            <a:off x="4677735" y="2338093"/>
            <a:ext cx="457200"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prstClr val="black"/>
                </a:solidFill>
                <a:effectLst/>
                <a:uLnTx/>
                <a:uFillTx/>
                <a:latin typeface="Segoe UI"/>
                <a:ea typeface="+mn-ea"/>
                <a:cs typeface="+mn-cs"/>
              </a:rPr>
              <a:t>70%</a:t>
            </a:r>
          </a:p>
        </p:txBody>
      </p:sp>
      <p:sp>
        <p:nvSpPr>
          <p:cNvPr id="104" name="TextBox 103">
            <a:extLst>
              <a:ext uri="{FF2B5EF4-FFF2-40B4-BE49-F238E27FC236}">
                <a16:creationId xmlns:a16="http://schemas.microsoft.com/office/drawing/2014/main" id="{19E13848-7EF5-43AC-B11A-85F27EE84314}"/>
              </a:ext>
            </a:extLst>
          </p:cNvPr>
          <p:cNvSpPr txBox="1"/>
          <p:nvPr/>
        </p:nvSpPr>
        <p:spPr>
          <a:xfrm>
            <a:off x="4677735" y="2797330"/>
            <a:ext cx="457200"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prstClr val="black"/>
                </a:solidFill>
                <a:effectLst/>
                <a:uLnTx/>
                <a:uFillTx/>
                <a:latin typeface="Segoe UI"/>
                <a:ea typeface="+mn-ea"/>
                <a:cs typeface="+mn-cs"/>
              </a:rPr>
              <a:t>20%</a:t>
            </a:r>
          </a:p>
        </p:txBody>
      </p:sp>
      <p:sp>
        <p:nvSpPr>
          <p:cNvPr id="105" name="TextBox 104">
            <a:extLst>
              <a:ext uri="{FF2B5EF4-FFF2-40B4-BE49-F238E27FC236}">
                <a16:creationId xmlns:a16="http://schemas.microsoft.com/office/drawing/2014/main" id="{BA701706-AB0B-4B36-9DB8-F1EADECF11F7}"/>
              </a:ext>
            </a:extLst>
          </p:cNvPr>
          <p:cNvSpPr txBox="1"/>
          <p:nvPr/>
        </p:nvSpPr>
        <p:spPr>
          <a:xfrm>
            <a:off x="4677735" y="3324294"/>
            <a:ext cx="457200"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prstClr val="black"/>
                </a:solidFill>
                <a:effectLst/>
                <a:uLnTx/>
                <a:uFillTx/>
                <a:latin typeface="Segoe UI"/>
                <a:ea typeface="+mn-ea"/>
                <a:cs typeface="+mn-cs"/>
              </a:rPr>
              <a:t>10%</a:t>
            </a:r>
          </a:p>
        </p:txBody>
      </p:sp>
      <p:cxnSp>
        <p:nvCxnSpPr>
          <p:cNvPr id="106" name="Straight Connector 105">
            <a:extLst>
              <a:ext uri="{FF2B5EF4-FFF2-40B4-BE49-F238E27FC236}">
                <a16:creationId xmlns:a16="http://schemas.microsoft.com/office/drawing/2014/main" id="{6B595E74-8E68-46D3-9601-B74F14F355D0}"/>
              </a:ext>
            </a:extLst>
          </p:cNvPr>
          <p:cNvCxnSpPr>
            <a:cxnSpLocks/>
          </p:cNvCxnSpPr>
          <p:nvPr/>
        </p:nvCxnSpPr>
        <p:spPr>
          <a:xfrm>
            <a:off x="4754211" y="4235605"/>
            <a:ext cx="7392050" cy="21552"/>
          </a:xfrm>
          <a:prstGeom prst="line">
            <a:avLst/>
          </a:prstGeom>
        </p:spPr>
        <p:style>
          <a:lnRef idx="3">
            <a:schemeClr val="accent6"/>
          </a:lnRef>
          <a:fillRef idx="0">
            <a:schemeClr val="accent6"/>
          </a:fillRef>
          <a:effectRef idx="2">
            <a:schemeClr val="accent6"/>
          </a:effectRef>
          <a:fontRef idx="minor">
            <a:schemeClr val="tx1"/>
          </a:fontRef>
        </p:style>
      </p:cxnSp>
      <p:cxnSp>
        <p:nvCxnSpPr>
          <p:cNvPr id="107" name="Straight Connector 106">
            <a:extLst>
              <a:ext uri="{FF2B5EF4-FFF2-40B4-BE49-F238E27FC236}">
                <a16:creationId xmlns:a16="http://schemas.microsoft.com/office/drawing/2014/main" id="{8C0036FC-FCC2-4652-8075-EC3142D292AB}"/>
              </a:ext>
            </a:extLst>
          </p:cNvPr>
          <p:cNvCxnSpPr>
            <a:cxnSpLocks/>
          </p:cNvCxnSpPr>
          <p:nvPr/>
        </p:nvCxnSpPr>
        <p:spPr>
          <a:xfrm>
            <a:off x="4754211" y="4783105"/>
            <a:ext cx="7392050" cy="21552"/>
          </a:xfrm>
          <a:prstGeom prst="line">
            <a:avLst/>
          </a:prstGeom>
        </p:spPr>
        <p:style>
          <a:lnRef idx="3">
            <a:schemeClr val="accent6"/>
          </a:lnRef>
          <a:fillRef idx="0">
            <a:schemeClr val="accent6"/>
          </a:fillRef>
          <a:effectRef idx="2">
            <a:schemeClr val="accent6"/>
          </a:effectRef>
          <a:fontRef idx="minor">
            <a:schemeClr val="tx1"/>
          </a:fontRef>
        </p:style>
      </p:cxnSp>
      <p:sp>
        <p:nvSpPr>
          <p:cNvPr id="108" name="TextBox 107">
            <a:extLst>
              <a:ext uri="{FF2B5EF4-FFF2-40B4-BE49-F238E27FC236}">
                <a16:creationId xmlns:a16="http://schemas.microsoft.com/office/drawing/2014/main" id="{B4761227-89BB-4532-9C44-48A61AD4D713}"/>
              </a:ext>
            </a:extLst>
          </p:cNvPr>
          <p:cNvSpPr txBox="1"/>
          <p:nvPr/>
        </p:nvSpPr>
        <p:spPr>
          <a:xfrm>
            <a:off x="4677735" y="3776368"/>
            <a:ext cx="457200"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prstClr val="black"/>
                </a:solidFill>
                <a:effectLst/>
                <a:uLnTx/>
                <a:uFillTx/>
                <a:latin typeface="Segoe UI"/>
                <a:ea typeface="+mn-ea"/>
                <a:cs typeface="+mn-cs"/>
              </a:rPr>
              <a:t>70%</a:t>
            </a:r>
          </a:p>
        </p:txBody>
      </p:sp>
      <p:sp>
        <p:nvSpPr>
          <p:cNvPr id="109" name="TextBox 108">
            <a:extLst>
              <a:ext uri="{FF2B5EF4-FFF2-40B4-BE49-F238E27FC236}">
                <a16:creationId xmlns:a16="http://schemas.microsoft.com/office/drawing/2014/main" id="{31C305CC-0880-4FE3-A5BD-5D3711CEAFB9}"/>
              </a:ext>
            </a:extLst>
          </p:cNvPr>
          <p:cNvSpPr txBox="1"/>
          <p:nvPr/>
        </p:nvSpPr>
        <p:spPr>
          <a:xfrm>
            <a:off x="4677735" y="4235605"/>
            <a:ext cx="457200"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prstClr val="black"/>
                </a:solidFill>
                <a:effectLst/>
                <a:uLnTx/>
                <a:uFillTx/>
                <a:latin typeface="Segoe UI"/>
                <a:ea typeface="+mn-ea"/>
                <a:cs typeface="+mn-cs"/>
              </a:rPr>
              <a:t>20%</a:t>
            </a:r>
          </a:p>
        </p:txBody>
      </p:sp>
      <p:sp>
        <p:nvSpPr>
          <p:cNvPr id="110" name="TextBox 109">
            <a:extLst>
              <a:ext uri="{FF2B5EF4-FFF2-40B4-BE49-F238E27FC236}">
                <a16:creationId xmlns:a16="http://schemas.microsoft.com/office/drawing/2014/main" id="{FC840184-3319-4F2B-8691-BDD4D484CC4C}"/>
              </a:ext>
            </a:extLst>
          </p:cNvPr>
          <p:cNvSpPr txBox="1"/>
          <p:nvPr/>
        </p:nvSpPr>
        <p:spPr>
          <a:xfrm>
            <a:off x="4677735" y="4762569"/>
            <a:ext cx="457200"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prstClr val="black"/>
                </a:solidFill>
                <a:effectLst/>
                <a:uLnTx/>
                <a:uFillTx/>
                <a:latin typeface="Segoe UI"/>
                <a:ea typeface="+mn-ea"/>
                <a:cs typeface="+mn-cs"/>
              </a:rPr>
              <a:t>10%</a:t>
            </a:r>
          </a:p>
        </p:txBody>
      </p:sp>
      <p:cxnSp>
        <p:nvCxnSpPr>
          <p:cNvPr id="111" name="Straight Connector 110">
            <a:extLst>
              <a:ext uri="{FF2B5EF4-FFF2-40B4-BE49-F238E27FC236}">
                <a16:creationId xmlns:a16="http://schemas.microsoft.com/office/drawing/2014/main" id="{B94128A1-A808-4B37-9B34-6700D4112B45}"/>
              </a:ext>
            </a:extLst>
          </p:cNvPr>
          <p:cNvCxnSpPr>
            <a:cxnSpLocks/>
          </p:cNvCxnSpPr>
          <p:nvPr/>
        </p:nvCxnSpPr>
        <p:spPr>
          <a:xfrm>
            <a:off x="4754211" y="5721505"/>
            <a:ext cx="7392050" cy="21552"/>
          </a:xfrm>
          <a:prstGeom prst="line">
            <a:avLst/>
          </a:prstGeom>
        </p:spPr>
        <p:style>
          <a:lnRef idx="3">
            <a:schemeClr val="accent6"/>
          </a:lnRef>
          <a:fillRef idx="0">
            <a:schemeClr val="accent6"/>
          </a:fillRef>
          <a:effectRef idx="2">
            <a:schemeClr val="accent6"/>
          </a:effectRef>
          <a:fontRef idx="minor">
            <a:schemeClr val="tx1"/>
          </a:fontRef>
        </p:style>
      </p:cxnSp>
      <p:cxnSp>
        <p:nvCxnSpPr>
          <p:cNvPr id="112" name="Straight Connector 111">
            <a:extLst>
              <a:ext uri="{FF2B5EF4-FFF2-40B4-BE49-F238E27FC236}">
                <a16:creationId xmlns:a16="http://schemas.microsoft.com/office/drawing/2014/main" id="{F3C38C56-8423-49EE-B153-E6C138DA4F95}"/>
              </a:ext>
            </a:extLst>
          </p:cNvPr>
          <p:cNvCxnSpPr>
            <a:cxnSpLocks/>
          </p:cNvCxnSpPr>
          <p:nvPr/>
        </p:nvCxnSpPr>
        <p:spPr>
          <a:xfrm>
            <a:off x="4754211" y="6269005"/>
            <a:ext cx="7392050" cy="21552"/>
          </a:xfrm>
          <a:prstGeom prst="line">
            <a:avLst/>
          </a:prstGeom>
        </p:spPr>
        <p:style>
          <a:lnRef idx="3">
            <a:schemeClr val="accent6"/>
          </a:lnRef>
          <a:fillRef idx="0">
            <a:schemeClr val="accent6"/>
          </a:fillRef>
          <a:effectRef idx="2">
            <a:schemeClr val="accent6"/>
          </a:effectRef>
          <a:fontRef idx="minor">
            <a:schemeClr val="tx1"/>
          </a:fontRef>
        </p:style>
      </p:cxnSp>
      <p:sp>
        <p:nvSpPr>
          <p:cNvPr id="113" name="TextBox 112">
            <a:extLst>
              <a:ext uri="{FF2B5EF4-FFF2-40B4-BE49-F238E27FC236}">
                <a16:creationId xmlns:a16="http://schemas.microsoft.com/office/drawing/2014/main" id="{7E45DE73-92D7-416E-B965-B3473D9B04FE}"/>
              </a:ext>
            </a:extLst>
          </p:cNvPr>
          <p:cNvSpPr txBox="1"/>
          <p:nvPr/>
        </p:nvSpPr>
        <p:spPr>
          <a:xfrm>
            <a:off x="4677735" y="5262268"/>
            <a:ext cx="457200"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prstClr val="black"/>
                </a:solidFill>
                <a:effectLst/>
                <a:uLnTx/>
                <a:uFillTx/>
                <a:latin typeface="Segoe UI"/>
                <a:ea typeface="+mn-ea"/>
                <a:cs typeface="+mn-cs"/>
              </a:rPr>
              <a:t>70%</a:t>
            </a:r>
          </a:p>
        </p:txBody>
      </p:sp>
      <p:sp>
        <p:nvSpPr>
          <p:cNvPr id="114" name="TextBox 113">
            <a:extLst>
              <a:ext uri="{FF2B5EF4-FFF2-40B4-BE49-F238E27FC236}">
                <a16:creationId xmlns:a16="http://schemas.microsoft.com/office/drawing/2014/main" id="{42313D3A-9EFB-4BBE-AA60-15C09B0E3426}"/>
              </a:ext>
            </a:extLst>
          </p:cNvPr>
          <p:cNvSpPr txBox="1"/>
          <p:nvPr/>
        </p:nvSpPr>
        <p:spPr>
          <a:xfrm>
            <a:off x="4677735" y="5721505"/>
            <a:ext cx="457200"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prstClr val="black"/>
                </a:solidFill>
                <a:effectLst/>
                <a:uLnTx/>
                <a:uFillTx/>
                <a:latin typeface="Segoe UI"/>
                <a:ea typeface="+mn-ea"/>
                <a:cs typeface="+mn-cs"/>
              </a:rPr>
              <a:t>20%</a:t>
            </a:r>
          </a:p>
        </p:txBody>
      </p:sp>
      <p:sp>
        <p:nvSpPr>
          <p:cNvPr id="115" name="TextBox 114">
            <a:extLst>
              <a:ext uri="{FF2B5EF4-FFF2-40B4-BE49-F238E27FC236}">
                <a16:creationId xmlns:a16="http://schemas.microsoft.com/office/drawing/2014/main" id="{0D1F0000-FE18-44F8-955D-45ED7FDE04F6}"/>
              </a:ext>
            </a:extLst>
          </p:cNvPr>
          <p:cNvSpPr txBox="1"/>
          <p:nvPr/>
        </p:nvSpPr>
        <p:spPr>
          <a:xfrm>
            <a:off x="4677735" y="6248469"/>
            <a:ext cx="457200"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1" i="0" u="none" strike="noStrike" kern="1200" cap="none" spc="0" normalizeH="0" baseline="0" noProof="0" dirty="0">
                <a:ln>
                  <a:noFill/>
                </a:ln>
                <a:solidFill>
                  <a:prstClr val="black"/>
                </a:solidFill>
                <a:effectLst/>
                <a:uLnTx/>
                <a:uFillTx/>
                <a:latin typeface="Segoe UI"/>
                <a:ea typeface="+mn-ea"/>
                <a:cs typeface="+mn-cs"/>
              </a:rPr>
              <a:t>10%</a:t>
            </a:r>
          </a:p>
        </p:txBody>
      </p:sp>
      <p:sp>
        <p:nvSpPr>
          <p:cNvPr id="7" name="Rectangle 6">
            <a:extLst>
              <a:ext uri="{FF2B5EF4-FFF2-40B4-BE49-F238E27FC236}">
                <a16:creationId xmlns:a16="http://schemas.microsoft.com/office/drawing/2014/main" id="{BB8240EF-0005-4F02-AF9B-1443ACCCA98F}"/>
              </a:ext>
            </a:extLst>
          </p:cNvPr>
          <p:cNvSpPr/>
          <p:nvPr/>
        </p:nvSpPr>
        <p:spPr>
          <a:xfrm>
            <a:off x="7843839" y="1583540"/>
            <a:ext cx="4304328" cy="202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8" name="Isosceles Triangle 7">
            <a:extLst>
              <a:ext uri="{FF2B5EF4-FFF2-40B4-BE49-F238E27FC236}">
                <a16:creationId xmlns:a16="http://schemas.microsoft.com/office/drawing/2014/main" id="{821CBADC-3740-4FBF-860D-BE7EC9A25BDA}"/>
              </a:ext>
            </a:extLst>
          </p:cNvPr>
          <p:cNvSpPr/>
          <p:nvPr/>
        </p:nvSpPr>
        <p:spPr>
          <a:xfrm>
            <a:off x="7893037" y="1611281"/>
            <a:ext cx="146050" cy="150720"/>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9" name="TextBox 8">
            <a:extLst>
              <a:ext uri="{FF2B5EF4-FFF2-40B4-BE49-F238E27FC236}">
                <a16:creationId xmlns:a16="http://schemas.microsoft.com/office/drawing/2014/main" id="{D19A48D8-D37B-4B6F-8B6D-23860A8FEC23}"/>
              </a:ext>
            </a:extLst>
          </p:cNvPr>
          <p:cNvSpPr txBox="1"/>
          <p:nvPr/>
        </p:nvSpPr>
        <p:spPr>
          <a:xfrm>
            <a:off x="7983351" y="1552202"/>
            <a:ext cx="712795"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Completed</a:t>
            </a:r>
          </a:p>
        </p:txBody>
      </p:sp>
      <p:sp>
        <p:nvSpPr>
          <p:cNvPr id="117" name="Isosceles Triangle 116">
            <a:extLst>
              <a:ext uri="{FF2B5EF4-FFF2-40B4-BE49-F238E27FC236}">
                <a16:creationId xmlns:a16="http://schemas.microsoft.com/office/drawing/2014/main" id="{445C427F-22C6-42F6-ADDE-FB13F8559960}"/>
              </a:ext>
            </a:extLst>
          </p:cNvPr>
          <p:cNvSpPr/>
          <p:nvPr/>
        </p:nvSpPr>
        <p:spPr>
          <a:xfrm>
            <a:off x="8633390" y="1611281"/>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18" name="TextBox 117">
            <a:extLst>
              <a:ext uri="{FF2B5EF4-FFF2-40B4-BE49-F238E27FC236}">
                <a16:creationId xmlns:a16="http://schemas.microsoft.com/office/drawing/2014/main" id="{F20313EE-5254-4B6F-AB0F-42209D0115A8}"/>
              </a:ext>
            </a:extLst>
          </p:cNvPr>
          <p:cNvSpPr txBox="1"/>
          <p:nvPr/>
        </p:nvSpPr>
        <p:spPr>
          <a:xfrm>
            <a:off x="8679600" y="1552202"/>
            <a:ext cx="712795"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On Track</a:t>
            </a:r>
          </a:p>
        </p:txBody>
      </p:sp>
      <p:sp>
        <p:nvSpPr>
          <p:cNvPr id="119" name="Isosceles Triangle 118">
            <a:extLst>
              <a:ext uri="{FF2B5EF4-FFF2-40B4-BE49-F238E27FC236}">
                <a16:creationId xmlns:a16="http://schemas.microsoft.com/office/drawing/2014/main" id="{4C8ED8BC-E6B2-4F2A-91BE-ED1D5C929A90}"/>
              </a:ext>
            </a:extLst>
          </p:cNvPr>
          <p:cNvSpPr/>
          <p:nvPr/>
        </p:nvSpPr>
        <p:spPr>
          <a:xfrm>
            <a:off x="9240692" y="1611281"/>
            <a:ext cx="146050" cy="15072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20" name="TextBox 119">
            <a:extLst>
              <a:ext uri="{FF2B5EF4-FFF2-40B4-BE49-F238E27FC236}">
                <a16:creationId xmlns:a16="http://schemas.microsoft.com/office/drawing/2014/main" id="{513480B1-6473-4073-BD57-F52CCDCC47E4}"/>
              </a:ext>
            </a:extLst>
          </p:cNvPr>
          <p:cNvSpPr txBox="1"/>
          <p:nvPr/>
        </p:nvSpPr>
        <p:spPr>
          <a:xfrm>
            <a:off x="9290449" y="1552202"/>
            <a:ext cx="1106075"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Slightly Delay/Issue</a:t>
            </a:r>
          </a:p>
        </p:txBody>
      </p:sp>
      <p:sp>
        <p:nvSpPr>
          <p:cNvPr id="121" name="Isosceles Triangle 120">
            <a:extLst>
              <a:ext uri="{FF2B5EF4-FFF2-40B4-BE49-F238E27FC236}">
                <a16:creationId xmlns:a16="http://schemas.microsoft.com/office/drawing/2014/main" id="{DF295600-7791-4BF6-9A75-3F9E67D40567}"/>
              </a:ext>
            </a:extLst>
          </p:cNvPr>
          <p:cNvSpPr/>
          <p:nvPr/>
        </p:nvSpPr>
        <p:spPr>
          <a:xfrm>
            <a:off x="10328262" y="1611281"/>
            <a:ext cx="146050" cy="150720"/>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22" name="TextBox 121">
            <a:extLst>
              <a:ext uri="{FF2B5EF4-FFF2-40B4-BE49-F238E27FC236}">
                <a16:creationId xmlns:a16="http://schemas.microsoft.com/office/drawing/2014/main" id="{17B9F93D-1CE8-40BE-89C3-0FE763BF0FC9}"/>
              </a:ext>
            </a:extLst>
          </p:cNvPr>
          <p:cNvSpPr txBox="1"/>
          <p:nvPr/>
        </p:nvSpPr>
        <p:spPr>
          <a:xfrm>
            <a:off x="10372098" y="1552202"/>
            <a:ext cx="1273617"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Significant Delay/Issue</a:t>
            </a:r>
          </a:p>
        </p:txBody>
      </p:sp>
      <p:sp>
        <p:nvSpPr>
          <p:cNvPr id="123" name="Isosceles Triangle 122">
            <a:extLst>
              <a:ext uri="{FF2B5EF4-FFF2-40B4-BE49-F238E27FC236}">
                <a16:creationId xmlns:a16="http://schemas.microsoft.com/office/drawing/2014/main" id="{3BA5EF1F-B4EC-44EC-8599-79C68075974F}"/>
              </a:ext>
            </a:extLst>
          </p:cNvPr>
          <p:cNvSpPr/>
          <p:nvPr/>
        </p:nvSpPr>
        <p:spPr>
          <a:xfrm>
            <a:off x="11524462" y="1611281"/>
            <a:ext cx="146050" cy="15072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24" name="TextBox 123">
            <a:extLst>
              <a:ext uri="{FF2B5EF4-FFF2-40B4-BE49-F238E27FC236}">
                <a16:creationId xmlns:a16="http://schemas.microsoft.com/office/drawing/2014/main" id="{42F80A6B-DF47-4B1D-ACB9-9D6B49A72A8F}"/>
              </a:ext>
            </a:extLst>
          </p:cNvPr>
          <p:cNvSpPr txBox="1"/>
          <p:nvPr/>
        </p:nvSpPr>
        <p:spPr>
          <a:xfrm>
            <a:off x="11563340" y="1552202"/>
            <a:ext cx="589205" cy="223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50" b="0" i="0" u="none" strike="noStrike" kern="1200" cap="none" spc="0" normalizeH="0" baseline="0" noProof="0" dirty="0">
                <a:ln>
                  <a:noFill/>
                </a:ln>
                <a:solidFill>
                  <a:prstClr val="black"/>
                </a:solidFill>
                <a:effectLst/>
                <a:uLnTx/>
                <a:uFillTx/>
                <a:latin typeface="Segoe UI"/>
                <a:ea typeface="+mn-ea"/>
                <a:cs typeface="+mn-cs"/>
              </a:rPr>
              <a:t>On Hold</a:t>
            </a:r>
          </a:p>
        </p:txBody>
      </p:sp>
      <p:sp>
        <p:nvSpPr>
          <p:cNvPr id="125" name="TextBox 124">
            <a:extLst>
              <a:ext uri="{FF2B5EF4-FFF2-40B4-BE49-F238E27FC236}">
                <a16:creationId xmlns:a16="http://schemas.microsoft.com/office/drawing/2014/main" id="{35C5469A-B985-426B-A668-8F539CF0F6A1}"/>
              </a:ext>
            </a:extLst>
          </p:cNvPr>
          <p:cNvSpPr txBox="1"/>
          <p:nvPr/>
        </p:nvSpPr>
        <p:spPr>
          <a:xfrm>
            <a:off x="9657843" y="2365718"/>
            <a:ext cx="1347655"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Design product differentiator</a:t>
            </a:r>
          </a:p>
        </p:txBody>
      </p:sp>
      <p:sp>
        <p:nvSpPr>
          <p:cNvPr id="126" name="TextBox 125">
            <a:extLst>
              <a:ext uri="{FF2B5EF4-FFF2-40B4-BE49-F238E27FC236}">
                <a16:creationId xmlns:a16="http://schemas.microsoft.com/office/drawing/2014/main" id="{CA756B3A-02D9-4CC7-B30F-B44CC952C2E9}"/>
              </a:ext>
            </a:extLst>
          </p:cNvPr>
          <p:cNvSpPr txBox="1"/>
          <p:nvPr/>
        </p:nvSpPr>
        <p:spPr>
          <a:xfrm>
            <a:off x="9064396" y="2525502"/>
            <a:ext cx="1877754"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Design process &amp; operations standard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(Benchmark &amp; Industry practice)</a:t>
            </a:r>
          </a:p>
        </p:txBody>
      </p:sp>
      <p:sp>
        <p:nvSpPr>
          <p:cNvPr id="127" name="Isosceles Triangle 126">
            <a:extLst>
              <a:ext uri="{FF2B5EF4-FFF2-40B4-BE49-F238E27FC236}">
                <a16:creationId xmlns:a16="http://schemas.microsoft.com/office/drawing/2014/main" id="{706A604F-0252-4035-9076-C62F21798A9D}"/>
              </a:ext>
            </a:extLst>
          </p:cNvPr>
          <p:cNvSpPr/>
          <p:nvPr/>
        </p:nvSpPr>
        <p:spPr>
          <a:xfrm>
            <a:off x="9605803" y="2368968"/>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28" name="Isosceles Triangle 127">
            <a:extLst>
              <a:ext uri="{FF2B5EF4-FFF2-40B4-BE49-F238E27FC236}">
                <a16:creationId xmlns:a16="http://schemas.microsoft.com/office/drawing/2014/main" id="{763FD27B-A16A-4AF8-9E6E-760FC9F3A174}"/>
              </a:ext>
            </a:extLst>
          </p:cNvPr>
          <p:cNvSpPr/>
          <p:nvPr/>
        </p:nvSpPr>
        <p:spPr>
          <a:xfrm>
            <a:off x="9604617" y="2430495"/>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 name="Rectangle 29">
            <a:extLst>
              <a:ext uri="{FF2B5EF4-FFF2-40B4-BE49-F238E27FC236}">
                <a16:creationId xmlns:a16="http://schemas.microsoft.com/office/drawing/2014/main" id="{2471EE44-FDCE-4602-A3D6-0E351327B3F8}"/>
              </a:ext>
            </a:extLst>
          </p:cNvPr>
          <p:cNvSpPr/>
          <p:nvPr/>
        </p:nvSpPr>
        <p:spPr>
          <a:xfrm>
            <a:off x="5444930" y="2832358"/>
            <a:ext cx="6680164" cy="127531"/>
          </a:xfrm>
          <a:prstGeom prst="rect">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Segoe UI"/>
                <a:ea typeface="+mn-ea"/>
                <a:cs typeface="+mn-cs"/>
              </a:rPr>
              <a:t>Build understanding from Sales &amp; process by shadowing brand MD</a:t>
            </a:r>
          </a:p>
        </p:txBody>
      </p:sp>
      <p:sp>
        <p:nvSpPr>
          <p:cNvPr id="32" name="TextBox 31">
            <a:extLst>
              <a:ext uri="{FF2B5EF4-FFF2-40B4-BE49-F238E27FC236}">
                <a16:creationId xmlns:a16="http://schemas.microsoft.com/office/drawing/2014/main" id="{DC8A47BE-2071-475B-AEDC-760471F79680}"/>
              </a:ext>
            </a:extLst>
          </p:cNvPr>
          <p:cNvSpPr txBox="1"/>
          <p:nvPr/>
        </p:nvSpPr>
        <p:spPr>
          <a:xfrm>
            <a:off x="7652149" y="2988260"/>
            <a:ext cx="1922419"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Attend Electric Vehicle Innovation Summit </a:t>
            </a:r>
          </a:p>
        </p:txBody>
      </p:sp>
      <p:sp>
        <p:nvSpPr>
          <p:cNvPr id="131" name="Isosceles Triangle 130">
            <a:extLst>
              <a:ext uri="{FF2B5EF4-FFF2-40B4-BE49-F238E27FC236}">
                <a16:creationId xmlns:a16="http://schemas.microsoft.com/office/drawing/2014/main" id="{A0467DC0-0288-4273-86E6-1F9601CAC995}"/>
              </a:ext>
            </a:extLst>
          </p:cNvPr>
          <p:cNvSpPr/>
          <p:nvPr/>
        </p:nvSpPr>
        <p:spPr>
          <a:xfrm>
            <a:off x="7596535" y="3000959"/>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32" name="TextBox 131">
            <a:extLst>
              <a:ext uri="{FF2B5EF4-FFF2-40B4-BE49-F238E27FC236}">
                <a16:creationId xmlns:a16="http://schemas.microsoft.com/office/drawing/2014/main" id="{A551314D-F239-44B3-9592-7593D66DEE69}"/>
              </a:ext>
            </a:extLst>
          </p:cNvPr>
          <p:cNvSpPr txBox="1"/>
          <p:nvPr/>
        </p:nvSpPr>
        <p:spPr>
          <a:xfrm>
            <a:off x="7032451" y="3459281"/>
            <a:ext cx="2015852"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Sales and Service excellence program level 1 </a:t>
            </a:r>
          </a:p>
        </p:txBody>
      </p:sp>
      <p:sp>
        <p:nvSpPr>
          <p:cNvPr id="133" name="Isosceles Triangle 132">
            <a:extLst>
              <a:ext uri="{FF2B5EF4-FFF2-40B4-BE49-F238E27FC236}">
                <a16:creationId xmlns:a16="http://schemas.microsoft.com/office/drawing/2014/main" id="{D1EA22AF-4D64-459C-8189-DF65C566D66E}"/>
              </a:ext>
            </a:extLst>
          </p:cNvPr>
          <p:cNvSpPr/>
          <p:nvPr/>
        </p:nvSpPr>
        <p:spPr>
          <a:xfrm>
            <a:off x="6944244" y="3463140"/>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35" name="TextBox 134">
            <a:extLst>
              <a:ext uri="{FF2B5EF4-FFF2-40B4-BE49-F238E27FC236}">
                <a16:creationId xmlns:a16="http://schemas.microsoft.com/office/drawing/2014/main" id="{466E8F5F-DDC5-46DD-A70F-B860914FA8F7}"/>
              </a:ext>
            </a:extLst>
          </p:cNvPr>
          <p:cNvSpPr txBox="1"/>
          <p:nvPr/>
        </p:nvSpPr>
        <p:spPr>
          <a:xfrm>
            <a:off x="10489648" y="3907304"/>
            <a:ext cx="1702352"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Implementation of marketing strategy, milestones, OKRs and KPIs</a:t>
            </a:r>
          </a:p>
        </p:txBody>
      </p:sp>
      <p:sp>
        <p:nvSpPr>
          <p:cNvPr id="136" name="Isosceles Triangle 135">
            <a:extLst>
              <a:ext uri="{FF2B5EF4-FFF2-40B4-BE49-F238E27FC236}">
                <a16:creationId xmlns:a16="http://schemas.microsoft.com/office/drawing/2014/main" id="{76C85608-1F90-4694-AC04-CF3D0E6FD3C1}"/>
              </a:ext>
            </a:extLst>
          </p:cNvPr>
          <p:cNvSpPr/>
          <p:nvPr/>
        </p:nvSpPr>
        <p:spPr>
          <a:xfrm>
            <a:off x="11215157" y="3801950"/>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37" name="TextBox 136">
            <a:extLst>
              <a:ext uri="{FF2B5EF4-FFF2-40B4-BE49-F238E27FC236}">
                <a16:creationId xmlns:a16="http://schemas.microsoft.com/office/drawing/2014/main" id="{E585CC49-0E87-430B-90C5-89DE6C3CE75A}"/>
              </a:ext>
            </a:extLst>
          </p:cNvPr>
          <p:cNvSpPr txBox="1"/>
          <p:nvPr/>
        </p:nvSpPr>
        <p:spPr>
          <a:xfrm>
            <a:off x="8708496" y="5093610"/>
            <a:ext cx="1702352"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Digital strategy</a:t>
            </a:r>
          </a:p>
        </p:txBody>
      </p:sp>
      <p:sp>
        <p:nvSpPr>
          <p:cNvPr id="138" name="TextBox 137">
            <a:extLst>
              <a:ext uri="{FF2B5EF4-FFF2-40B4-BE49-F238E27FC236}">
                <a16:creationId xmlns:a16="http://schemas.microsoft.com/office/drawing/2014/main" id="{A8B8078C-0957-44B7-AD0C-D8D5CCDF04C3}"/>
              </a:ext>
            </a:extLst>
          </p:cNvPr>
          <p:cNvSpPr txBox="1"/>
          <p:nvPr/>
        </p:nvSpPr>
        <p:spPr>
          <a:xfrm>
            <a:off x="9662773" y="4844085"/>
            <a:ext cx="1702352"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Global strategy and brand marketing integration</a:t>
            </a:r>
          </a:p>
        </p:txBody>
      </p:sp>
      <p:sp>
        <p:nvSpPr>
          <p:cNvPr id="139" name="Isosceles Triangle 138">
            <a:extLst>
              <a:ext uri="{FF2B5EF4-FFF2-40B4-BE49-F238E27FC236}">
                <a16:creationId xmlns:a16="http://schemas.microsoft.com/office/drawing/2014/main" id="{101A2786-F923-4F27-8743-06D750B0A7E8}"/>
              </a:ext>
            </a:extLst>
          </p:cNvPr>
          <p:cNvSpPr/>
          <p:nvPr/>
        </p:nvSpPr>
        <p:spPr>
          <a:xfrm>
            <a:off x="9534914" y="4892436"/>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40" name="Isosceles Triangle 139">
            <a:extLst>
              <a:ext uri="{FF2B5EF4-FFF2-40B4-BE49-F238E27FC236}">
                <a16:creationId xmlns:a16="http://schemas.microsoft.com/office/drawing/2014/main" id="{DFCCF271-9CD0-43DA-BB03-2A6C9F8B2F85}"/>
              </a:ext>
            </a:extLst>
          </p:cNvPr>
          <p:cNvSpPr/>
          <p:nvPr/>
        </p:nvSpPr>
        <p:spPr>
          <a:xfrm>
            <a:off x="9533728" y="4953963"/>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cxnSp>
        <p:nvCxnSpPr>
          <p:cNvPr id="42" name="Straight Arrow Connector 41">
            <a:extLst>
              <a:ext uri="{FF2B5EF4-FFF2-40B4-BE49-F238E27FC236}">
                <a16:creationId xmlns:a16="http://schemas.microsoft.com/office/drawing/2014/main" id="{92F665E6-AD03-4BC8-830C-3B7366EC33F6}"/>
              </a:ext>
            </a:extLst>
          </p:cNvPr>
          <p:cNvCxnSpPr>
            <a:cxnSpLocks/>
            <a:stCxn id="142" idx="5"/>
          </p:cNvCxnSpPr>
          <p:nvPr/>
        </p:nvCxnSpPr>
        <p:spPr>
          <a:xfrm>
            <a:off x="11846652" y="4368677"/>
            <a:ext cx="2784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1" name="TextBox 140">
            <a:extLst>
              <a:ext uri="{FF2B5EF4-FFF2-40B4-BE49-F238E27FC236}">
                <a16:creationId xmlns:a16="http://schemas.microsoft.com/office/drawing/2014/main" id="{AB0A8CB5-FD03-4FAE-B917-52AEE83DC9B1}"/>
              </a:ext>
            </a:extLst>
          </p:cNvPr>
          <p:cNvSpPr txBox="1"/>
          <p:nvPr/>
        </p:nvSpPr>
        <p:spPr>
          <a:xfrm>
            <a:off x="10495356" y="4482056"/>
            <a:ext cx="1702352"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Milestone and KPIs progress feedback loops - Dec 2022 onward to SteerCo.</a:t>
            </a:r>
          </a:p>
        </p:txBody>
      </p:sp>
      <p:sp>
        <p:nvSpPr>
          <p:cNvPr id="142" name="Isosceles Triangle 141">
            <a:extLst>
              <a:ext uri="{FF2B5EF4-FFF2-40B4-BE49-F238E27FC236}">
                <a16:creationId xmlns:a16="http://schemas.microsoft.com/office/drawing/2014/main" id="{DE86F144-4036-42C2-887B-E4F7DC3BD022}"/>
              </a:ext>
            </a:extLst>
          </p:cNvPr>
          <p:cNvSpPr/>
          <p:nvPr/>
        </p:nvSpPr>
        <p:spPr>
          <a:xfrm>
            <a:off x="11737114" y="4293317"/>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44" name="TextBox 143">
            <a:extLst>
              <a:ext uri="{FF2B5EF4-FFF2-40B4-BE49-F238E27FC236}">
                <a16:creationId xmlns:a16="http://schemas.microsoft.com/office/drawing/2014/main" id="{D5F0BDAB-9254-4E62-9301-D6FDA498FFD2}"/>
              </a:ext>
            </a:extLst>
          </p:cNvPr>
          <p:cNvSpPr txBox="1"/>
          <p:nvPr/>
        </p:nvSpPr>
        <p:spPr>
          <a:xfrm>
            <a:off x="10351093" y="5434933"/>
            <a:ext cx="1879260"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Set up a directional objectives for the team cascaded from the brand initiatives</a:t>
            </a:r>
          </a:p>
        </p:txBody>
      </p:sp>
      <p:sp>
        <p:nvSpPr>
          <p:cNvPr id="145" name="Isosceles Triangle 144">
            <a:extLst>
              <a:ext uri="{FF2B5EF4-FFF2-40B4-BE49-F238E27FC236}">
                <a16:creationId xmlns:a16="http://schemas.microsoft.com/office/drawing/2014/main" id="{0DF97035-9C00-41D2-A4DB-076D1FA7859A}"/>
              </a:ext>
            </a:extLst>
          </p:cNvPr>
          <p:cNvSpPr/>
          <p:nvPr/>
        </p:nvSpPr>
        <p:spPr>
          <a:xfrm>
            <a:off x="10849237" y="5301295"/>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48" name="Rectangle 147">
            <a:extLst>
              <a:ext uri="{FF2B5EF4-FFF2-40B4-BE49-F238E27FC236}">
                <a16:creationId xmlns:a16="http://schemas.microsoft.com/office/drawing/2014/main" id="{E5B8B374-C4E3-4C23-838B-464BF2CC0C1A}"/>
              </a:ext>
            </a:extLst>
          </p:cNvPr>
          <p:cNvSpPr/>
          <p:nvPr/>
        </p:nvSpPr>
        <p:spPr>
          <a:xfrm>
            <a:off x="5463776" y="5791108"/>
            <a:ext cx="5478374" cy="127531"/>
          </a:xfrm>
          <a:prstGeom prst="rect">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Segoe UI"/>
                <a:ea typeface="+mn-ea"/>
                <a:cs typeface="+mn-cs"/>
              </a:rPr>
              <a:t>Coaching session with Line Manager on setting up the department vision</a:t>
            </a:r>
          </a:p>
        </p:txBody>
      </p:sp>
      <p:sp>
        <p:nvSpPr>
          <p:cNvPr id="149" name="TextBox 148">
            <a:extLst>
              <a:ext uri="{FF2B5EF4-FFF2-40B4-BE49-F238E27FC236}">
                <a16:creationId xmlns:a16="http://schemas.microsoft.com/office/drawing/2014/main" id="{8354A3B1-A7C3-4E01-92F8-B30C01D3DD8A}"/>
              </a:ext>
            </a:extLst>
          </p:cNvPr>
          <p:cNvSpPr txBox="1"/>
          <p:nvPr/>
        </p:nvSpPr>
        <p:spPr>
          <a:xfrm>
            <a:off x="8452437" y="5940692"/>
            <a:ext cx="2233231" cy="307777"/>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Coaching session with Line Manager on the launch of  brand specific Digital Org structure</a:t>
            </a:r>
          </a:p>
        </p:txBody>
      </p:sp>
      <p:sp>
        <p:nvSpPr>
          <p:cNvPr id="150" name="Isosceles Triangle 149">
            <a:extLst>
              <a:ext uri="{FF2B5EF4-FFF2-40B4-BE49-F238E27FC236}">
                <a16:creationId xmlns:a16="http://schemas.microsoft.com/office/drawing/2014/main" id="{0AD7C0B9-9B59-4480-B3BB-BA2E88B0E1D6}"/>
              </a:ext>
            </a:extLst>
          </p:cNvPr>
          <p:cNvSpPr/>
          <p:nvPr/>
        </p:nvSpPr>
        <p:spPr>
          <a:xfrm>
            <a:off x="8332667" y="6010669"/>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51" name="TextBox 150">
            <a:extLst>
              <a:ext uri="{FF2B5EF4-FFF2-40B4-BE49-F238E27FC236}">
                <a16:creationId xmlns:a16="http://schemas.microsoft.com/office/drawing/2014/main" id="{65912215-1E55-41E5-B363-C7D93706706C}"/>
              </a:ext>
            </a:extLst>
          </p:cNvPr>
          <p:cNvSpPr txBox="1"/>
          <p:nvPr/>
        </p:nvSpPr>
        <p:spPr>
          <a:xfrm>
            <a:off x="5051527" y="6505200"/>
            <a:ext cx="2233231"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Transformational Leadership</a:t>
            </a:r>
          </a:p>
        </p:txBody>
      </p:sp>
      <p:sp>
        <p:nvSpPr>
          <p:cNvPr id="152" name="TextBox 151">
            <a:extLst>
              <a:ext uri="{FF2B5EF4-FFF2-40B4-BE49-F238E27FC236}">
                <a16:creationId xmlns:a16="http://schemas.microsoft.com/office/drawing/2014/main" id="{BB407BC2-3F29-444B-846D-1D673DDBCD6C}"/>
              </a:ext>
            </a:extLst>
          </p:cNvPr>
          <p:cNvSpPr txBox="1"/>
          <p:nvPr/>
        </p:nvSpPr>
        <p:spPr>
          <a:xfrm>
            <a:off x="7032451" y="6492809"/>
            <a:ext cx="2233231"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Executive Leadership</a:t>
            </a:r>
          </a:p>
        </p:txBody>
      </p:sp>
      <p:sp>
        <p:nvSpPr>
          <p:cNvPr id="153" name="TextBox 152">
            <a:extLst>
              <a:ext uri="{FF2B5EF4-FFF2-40B4-BE49-F238E27FC236}">
                <a16:creationId xmlns:a16="http://schemas.microsoft.com/office/drawing/2014/main" id="{9DC45D2D-DA60-44B6-A64D-D0A8A1440FBF}"/>
              </a:ext>
            </a:extLst>
          </p:cNvPr>
          <p:cNvSpPr txBox="1"/>
          <p:nvPr/>
        </p:nvSpPr>
        <p:spPr>
          <a:xfrm>
            <a:off x="7850321" y="6337833"/>
            <a:ext cx="2233231" cy="200055"/>
          </a:xfrm>
          <a:prstGeom prst="rect">
            <a:avLst/>
          </a:prstGeom>
          <a:noFill/>
        </p:spPr>
        <p:txBody>
          <a:bodyPr wrap="square" rtlCol="0">
            <a:spAutoFit/>
          </a:bodyPr>
          <a:lstStyle>
            <a:defPPr>
              <a:defRPr lang="en-US"/>
            </a:defPPr>
            <a:lvl1pPr>
              <a:defRPr sz="600">
                <a:solidFill>
                  <a:schemeClr val="accent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4A66AC"/>
                </a:solidFill>
                <a:effectLst/>
                <a:uLnTx/>
                <a:uFillTx/>
                <a:latin typeface="Segoe UI"/>
                <a:ea typeface="+mn-ea"/>
                <a:cs typeface="+mn-cs"/>
              </a:rPr>
              <a:t>LinkedIn training: Leadership mindset</a:t>
            </a:r>
          </a:p>
        </p:txBody>
      </p:sp>
      <p:sp>
        <p:nvSpPr>
          <p:cNvPr id="154" name="Isosceles Triangle 153">
            <a:extLst>
              <a:ext uri="{FF2B5EF4-FFF2-40B4-BE49-F238E27FC236}">
                <a16:creationId xmlns:a16="http://schemas.microsoft.com/office/drawing/2014/main" id="{B20225CF-D98D-47BE-922C-041A3BE88F7A}"/>
              </a:ext>
            </a:extLst>
          </p:cNvPr>
          <p:cNvSpPr/>
          <p:nvPr/>
        </p:nvSpPr>
        <p:spPr>
          <a:xfrm>
            <a:off x="7808106" y="6358414"/>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55" name="Isosceles Triangle 154">
            <a:extLst>
              <a:ext uri="{FF2B5EF4-FFF2-40B4-BE49-F238E27FC236}">
                <a16:creationId xmlns:a16="http://schemas.microsoft.com/office/drawing/2014/main" id="{8D88C615-6A5A-4F40-A433-1BF0013EE3D5}"/>
              </a:ext>
            </a:extLst>
          </p:cNvPr>
          <p:cNvSpPr/>
          <p:nvPr/>
        </p:nvSpPr>
        <p:spPr>
          <a:xfrm>
            <a:off x="7194529" y="6358414"/>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56" name="Isosceles Triangle 155">
            <a:extLst>
              <a:ext uri="{FF2B5EF4-FFF2-40B4-BE49-F238E27FC236}">
                <a16:creationId xmlns:a16="http://schemas.microsoft.com/office/drawing/2014/main" id="{8F62E819-B2DE-4232-8838-FD1205A7E235}"/>
              </a:ext>
            </a:extLst>
          </p:cNvPr>
          <p:cNvSpPr/>
          <p:nvPr/>
        </p:nvSpPr>
        <p:spPr>
          <a:xfrm>
            <a:off x="6652638" y="6358414"/>
            <a:ext cx="146050" cy="150720"/>
          </a:xfrm>
          <a:prstGeom prst="triangle">
            <a:avLst/>
          </a:prstGeom>
          <a:solidFill>
            <a:srgbClr val="318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816723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F4D02-F2CE-FD28-AAA8-FBE3EBE14E9C}"/>
              </a:ext>
            </a:extLst>
          </p:cNvPr>
          <p:cNvSpPr>
            <a:spLocks noGrp="1"/>
          </p:cNvSpPr>
          <p:nvPr>
            <p:ph type="title"/>
          </p:nvPr>
        </p:nvSpPr>
        <p:spPr>
          <a:xfrm>
            <a:off x="164147" y="127289"/>
            <a:ext cx="11725484" cy="683392"/>
          </a:xfrm>
        </p:spPr>
        <p:txBody>
          <a:bodyPr/>
          <a:lstStyle/>
          <a:p>
            <a:r>
              <a:rPr lang="en-US" sz="2400" b="1" dirty="0"/>
              <a:t>Best practices for People management- </a:t>
            </a:r>
            <a:r>
              <a:rPr lang="en-GB" dirty="0"/>
              <a:t>What do managers of these teams practice that makes them win?</a:t>
            </a:r>
            <a:endParaRPr lang="en-US" dirty="0"/>
          </a:p>
        </p:txBody>
      </p:sp>
      <p:pic>
        <p:nvPicPr>
          <p:cNvPr id="4" name="Picture 4">
            <a:extLst>
              <a:ext uri="{FF2B5EF4-FFF2-40B4-BE49-F238E27FC236}">
                <a16:creationId xmlns:a16="http://schemas.microsoft.com/office/drawing/2014/main" id="{5C275DEA-36F2-7A0B-32A4-B292F0D15A3F}"/>
              </a:ext>
            </a:extLst>
          </p:cNvPr>
          <p:cNvPicPr>
            <a:picLocks noChangeAspect="1" noChangeArrowheads="1"/>
          </p:cNvPicPr>
          <p:nvPr/>
        </p:nvPicPr>
        <p:blipFill>
          <a:blip r:embed="rId2" cstate="print"/>
          <a:srcRect/>
          <a:stretch>
            <a:fillRect/>
          </a:stretch>
        </p:blipFill>
        <p:spPr bwMode="auto">
          <a:xfrm>
            <a:off x="1962043" y="1082548"/>
            <a:ext cx="3663774" cy="2460687"/>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5" name="Picture 5">
            <a:extLst>
              <a:ext uri="{FF2B5EF4-FFF2-40B4-BE49-F238E27FC236}">
                <a16:creationId xmlns:a16="http://schemas.microsoft.com/office/drawing/2014/main" id="{709628D0-0134-36DE-9861-07D7EB511BDC}"/>
              </a:ext>
            </a:extLst>
          </p:cNvPr>
          <p:cNvPicPr>
            <a:picLocks noChangeAspect="1" noChangeArrowheads="1"/>
          </p:cNvPicPr>
          <p:nvPr/>
        </p:nvPicPr>
        <p:blipFill>
          <a:blip r:embed="rId3" cstate="print"/>
          <a:srcRect/>
          <a:stretch>
            <a:fillRect/>
          </a:stretch>
        </p:blipFill>
        <p:spPr bwMode="auto">
          <a:xfrm>
            <a:off x="624144" y="4136066"/>
            <a:ext cx="6339572" cy="2100258"/>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6" name="TextBox 5">
            <a:extLst>
              <a:ext uri="{FF2B5EF4-FFF2-40B4-BE49-F238E27FC236}">
                <a16:creationId xmlns:a16="http://schemas.microsoft.com/office/drawing/2014/main" id="{9A42D57F-9A2F-9B7A-77AA-5C9B62ED89DB}"/>
              </a:ext>
            </a:extLst>
          </p:cNvPr>
          <p:cNvSpPr txBox="1"/>
          <p:nvPr/>
        </p:nvSpPr>
        <p:spPr>
          <a:xfrm>
            <a:off x="7093147" y="2228671"/>
            <a:ext cx="4796484" cy="1200329"/>
          </a:xfrm>
          <a:prstGeom prst="rect">
            <a:avLst/>
          </a:prstGeom>
          <a:noFill/>
        </p:spPr>
        <p:txBody>
          <a:bodyPr wrap="square" rtlCol="0">
            <a:spAutoFit/>
          </a:bodyPr>
          <a:lstStyle/>
          <a:p>
            <a:r>
              <a:rPr lang="en-GB" i="1" dirty="0"/>
              <a:t>S</a:t>
            </a:r>
            <a:r>
              <a:rPr lang="en-GB" i="1" baseline="0" dirty="0"/>
              <a:t>pend a few minutes thinking about the practices that you think managers of these teams demonstrate that enable them to win?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618932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EF22B-0244-33FC-7E96-5EE949F6284B}"/>
              </a:ext>
            </a:extLst>
          </p:cNvPr>
          <p:cNvSpPr>
            <a:spLocks noGrp="1"/>
          </p:cNvSpPr>
          <p:nvPr>
            <p:ph type="title"/>
          </p:nvPr>
        </p:nvSpPr>
        <p:spPr>
          <a:xfrm>
            <a:off x="164147" y="234865"/>
            <a:ext cx="11725484" cy="369332"/>
          </a:xfrm>
        </p:spPr>
        <p:txBody>
          <a:bodyPr/>
          <a:lstStyle/>
          <a:p>
            <a:r>
              <a:rPr lang="en-US" sz="2400" b="1" dirty="0"/>
              <a:t>Key areas that managers need to focus on to drive performance </a:t>
            </a:r>
          </a:p>
        </p:txBody>
      </p:sp>
      <p:sp>
        <p:nvSpPr>
          <p:cNvPr id="3" name="TextBox 2">
            <a:extLst>
              <a:ext uri="{FF2B5EF4-FFF2-40B4-BE49-F238E27FC236}">
                <a16:creationId xmlns:a16="http://schemas.microsoft.com/office/drawing/2014/main" id="{C8AB5261-0800-33DB-E433-9089C7282EA5}"/>
              </a:ext>
            </a:extLst>
          </p:cNvPr>
          <p:cNvSpPr txBox="1"/>
          <p:nvPr/>
        </p:nvSpPr>
        <p:spPr>
          <a:xfrm>
            <a:off x="2050938" y="1687697"/>
            <a:ext cx="5382598" cy="2800767"/>
          </a:xfrm>
          <a:prstGeom prst="rect">
            <a:avLst/>
          </a:prstGeom>
          <a:noFill/>
        </p:spPr>
        <p:txBody>
          <a:bodyPr wrap="square" rtlCol="0">
            <a:spAutoFit/>
          </a:bodyPr>
          <a:lstStyle/>
          <a:p>
            <a:r>
              <a:rPr lang="en-US" sz="2800" b="1" dirty="0"/>
              <a:t>Managing the business</a:t>
            </a:r>
          </a:p>
          <a:p>
            <a:endParaRPr lang="en-US" sz="2800" b="1" dirty="0"/>
          </a:p>
          <a:p>
            <a:r>
              <a:rPr lang="en-US" sz="4000" b="1" dirty="0"/>
              <a:t>Engaging people</a:t>
            </a:r>
          </a:p>
          <a:p>
            <a:endParaRPr lang="en-US" sz="4000" b="1" dirty="0"/>
          </a:p>
          <a:p>
            <a:r>
              <a:rPr lang="en-US" sz="4000" b="1" dirty="0"/>
              <a:t>Driving Performance </a:t>
            </a:r>
          </a:p>
        </p:txBody>
      </p:sp>
      <p:sp>
        <p:nvSpPr>
          <p:cNvPr id="6" name="Rectangle 5">
            <a:extLst>
              <a:ext uri="{FF2B5EF4-FFF2-40B4-BE49-F238E27FC236}">
                <a16:creationId xmlns:a16="http://schemas.microsoft.com/office/drawing/2014/main" id="{F1067AE4-587A-DD51-5864-01042C14738D}"/>
              </a:ext>
            </a:extLst>
          </p:cNvPr>
          <p:cNvSpPr/>
          <p:nvPr/>
        </p:nvSpPr>
        <p:spPr>
          <a:xfrm>
            <a:off x="8326420" y="3088080"/>
            <a:ext cx="3356385" cy="2581835"/>
          </a:xfrm>
          <a:prstGeom prst="rect">
            <a:avLst/>
          </a:prstGeom>
          <a:solidFill>
            <a:schemeClr val="accent3">
              <a:lumMod val="50000"/>
            </a:schemeClr>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5888" marR="0" lvl="0" indent="-115888" defTabSz="457200" eaLnBrk="1" fontAlgn="auto" latinLnBrk="0" hangingPunct="1">
              <a:lnSpc>
                <a:spcPct val="130000"/>
              </a:lnSpc>
              <a:spcBef>
                <a:spcPts val="0"/>
              </a:spcBef>
              <a:spcAft>
                <a:spcPts val="0"/>
              </a:spcAft>
              <a:buClrTx/>
              <a:buSzTx/>
              <a:buFont typeface="Arial"/>
              <a:buChar char="•"/>
              <a:tabLst/>
              <a:defRPr/>
            </a:pPr>
            <a:r>
              <a:rPr kumimoji="0" lang="en-GB" sz="1800" b="0" i="0" u="none" strike="noStrike" kern="0" cap="none" spc="0" normalizeH="0" baseline="0" noProof="0" dirty="0">
                <a:ln>
                  <a:noFill/>
                </a:ln>
                <a:solidFill>
                  <a:schemeClr val="bg1"/>
                </a:solidFill>
                <a:effectLst/>
                <a:uLnTx/>
                <a:uFillTx/>
                <a:cs typeface="Arial" pitchFamily="34" charset="0"/>
              </a:rPr>
              <a:t>Identify talent</a:t>
            </a:r>
          </a:p>
          <a:p>
            <a:pPr marL="115888" marR="0" lvl="0" indent="-115888" defTabSz="457200" eaLnBrk="1" fontAlgn="auto" latinLnBrk="0" hangingPunct="1">
              <a:lnSpc>
                <a:spcPct val="130000"/>
              </a:lnSpc>
              <a:spcBef>
                <a:spcPts val="0"/>
              </a:spcBef>
              <a:spcAft>
                <a:spcPts val="0"/>
              </a:spcAft>
              <a:buClrTx/>
              <a:buSzTx/>
              <a:buFont typeface="Arial"/>
              <a:buChar char="•"/>
              <a:tabLst/>
              <a:defRPr/>
            </a:pPr>
            <a:r>
              <a:rPr kumimoji="0" lang="en-GB" sz="1800" b="0" i="0" u="none" strike="noStrike" kern="0" cap="none" spc="0" normalizeH="0" baseline="0" noProof="0" dirty="0">
                <a:ln>
                  <a:noFill/>
                </a:ln>
                <a:solidFill>
                  <a:schemeClr val="bg1"/>
                </a:solidFill>
                <a:effectLst/>
                <a:uLnTx/>
                <a:uFillTx/>
                <a:cs typeface="Arial" pitchFamily="34" charset="0"/>
              </a:rPr>
              <a:t>Develop myself and others</a:t>
            </a:r>
          </a:p>
          <a:p>
            <a:pPr marL="115888" marR="0" lvl="0" indent="-115888" defTabSz="457200" eaLnBrk="1" fontAlgn="auto" latinLnBrk="0" hangingPunct="1">
              <a:lnSpc>
                <a:spcPct val="130000"/>
              </a:lnSpc>
              <a:spcBef>
                <a:spcPts val="0"/>
              </a:spcBef>
              <a:spcAft>
                <a:spcPts val="0"/>
              </a:spcAft>
              <a:buClrTx/>
              <a:buSzTx/>
              <a:buFont typeface="Arial"/>
              <a:buChar char="•"/>
              <a:tabLst/>
              <a:defRPr/>
            </a:pPr>
            <a:r>
              <a:rPr kumimoji="0" lang="en-GB" sz="1800" b="0" i="0" u="none" strike="noStrike" kern="0" cap="none" spc="0" normalizeH="0" baseline="0" noProof="0" dirty="0">
                <a:ln>
                  <a:noFill/>
                </a:ln>
                <a:solidFill>
                  <a:schemeClr val="bg1"/>
                </a:solidFill>
                <a:effectLst/>
                <a:uLnTx/>
                <a:uFillTx/>
                <a:cs typeface="Arial" pitchFamily="34" charset="0"/>
              </a:rPr>
              <a:t>Set objectives </a:t>
            </a:r>
          </a:p>
          <a:p>
            <a:pPr marL="115888" marR="0" lvl="0" indent="-115888" defTabSz="457200" eaLnBrk="1" fontAlgn="auto" latinLnBrk="0" hangingPunct="1">
              <a:lnSpc>
                <a:spcPct val="130000"/>
              </a:lnSpc>
              <a:spcBef>
                <a:spcPts val="0"/>
              </a:spcBef>
              <a:spcAft>
                <a:spcPts val="0"/>
              </a:spcAft>
              <a:buClrTx/>
              <a:buSzTx/>
              <a:buFont typeface="Arial"/>
              <a:buChar char="•"/>
              <a:tabLst/>
              <a:defRPr/>
            </a:pPr>
            <a:r>
              <a:rPr kumimoji="0" lang="en-GB" sz="1800" b="0" i="0" u="none" strike="noStrike" kern="0" cap="none" spc="0" normalizeH="0" baseline="0" noProof="0" dirty="0">
                <a:ln>
                  <a:noFill/>
                </a:ln>
                <a:solidFill>
                  <a:schemeClr val="bg1"/>
                </a:solidFill>
                <a:effectLst/>
                <a:uLnTx/>
                <a:uFillTx/>
                <a:cs typeface="Arial" pitchFamily="34" charset="0"/>
              </a:rPr>
              <a:t>Measure Performance</a:t>
            </a:r>
          </a:p>
          <a:p>
            <a:pPr marL="115888" marR="0" lvl="0" indent="-115888" defTabSz="457200" eaLnBrk="1" fontAlgn="auto" latinLnBrk="0" hangingPunct="1">
              <a:lnSpc>
                <a:spcPct val="130000"/>
              </a:lnSpc>
              <a:spcBef>
                <a:spcPts val="0"/>
              </a:spcBef>
              <a:spcAft>
                <a:spcPts val="0"/>
              </a:spcAft>
              <a:buClrTx/>
              <a:buSzTx/>
              <a:buFont typeface="Arial"/>
              <a:buChar char="•"/>
              <a:tabLst/>
              <a:defRPr/>
            </a:pPr>
            <a:r>
              <a:rPr kumimoji="0" lang="en-GB" sz="1800" b="0" i="0" u="none" strike="noStrike" kern="0" cap="none" spc="0" normalizeH="0" baseline="0" noProof="0" dirty="0">
                <a:ln>
                  <a:noFill/>
                </a:ln>
                <a:solidFill>
                  <a:schemeClr val="bg1"/>
                </a:solidFill>
                <a:effectLst/>
                <a:uLnTx/>
                <a:uFillTx/>
                <a:cs typeface="Arial" pitchFamily="34" charset="0"/>
              </a:rPr>
              <a:t>Give &amp; receive feedback</a:t>
            </a:r>
          </a:p>
          <a:p>
            <a:pPr marL="115888" marR="0" lvl="0" indent="-115888" defTabSz="457200" eaLnBrk="1" fontAlgn="auto" latinLnBrk="0" hangingPunct="1">
              <a:lnSpc>
                <a:spcPct val="130000"/>
              </a:lnSpc>
              <a:spcBef>
                <a:spcPts val="0"/>
              </a:spcBef>
              <a:spcAft>
                <a:spcPts val="0"/>
              </a:spcAft>
              <a:buClrTx/>
              <a:buSzTx/>
              <a:buFont typeface="Arial"/>
              <a:buChar char="•"/>
              <a:tabLst/>
              <a:defRPr/>
            </a:pPr>
            <a:r>
              <a:rPr kumimoji="0" lang="en-GB" sz="1800" b="0" i="0" u="none" strike="noStrike" kern="0" cap="none" spc="0" normalizeH="0" baseline="0" noProof="0" dirty="0">
                <a:ln>
                  <a:noFill/>
                </a:ln>
                <a:solidFill>
                  <a:schemeClr val="bg1"/>
                </a:solidFill>
                <a:effectLst/>
                <a:uLnTx/>
                <a:uFillTx/>
                <a:cs typeface="Arial" pitchFamily="34" charset="0"/>
              </a:rPr>
              <a:t>Coach</a:t>
            </a:r>
          </a:p>
        </p:txBody>
      </p:sp>
    </p:spTree>
    <p:extLst>
      <p:ext uri="{BB962C8B-B14F-4D97-AF65-F5344CB8AC3E}">
        <p14:creationId xmlns:p14="http://schemas.microsoft.com/office/powerpoint/2010/main" val="20743179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9088020-6576-67E5-2B06-E3D51E0654B9}"/>
              </a:ext>
            </a:extLst>
          </p:cNvPr>
          <p:cNvSpPr>
            <a:spLocks noGrp="1"/>
          </p:cNvSpPr>
          <p:nvPr>
            <p:ph type="title"/>
          </p:nvPr>
        </p:nvSpPr>
        <p:spPr>
          <a:xfrm>
            <a:off x="163513" y="234950"/>
            <a:ext cx="11726862" cy="314325"/>
          </a:xfrm>
        </p:spPr>
        <p:txBody>
          <a:bodyPr/>
          <a:lstStyle/>
          <a:p>
            <a:pPr defTabSz="913526" fontAlgn="base">
              <a:spcBef>
                <a:spcPct val="0"/>
              </a:spcBef>
              <a:spcAft>
                <a:spcPct val="0"/>
              </a:spcAft>
              <a:tabLst>
                <a:tab pos="275353" algn="l"/>
              </a:tabLst>
            </a:pPr>
            <a:r>
              <a:rPr lang="en-US" sz="2400" b="1" dirty="0">
                <a:solidFill>
                  <a:schemeClr val="tx2"/>
                </a:solidFill>
                <a:latin typeface="+mj-lt"/>
                <a:ea typeface="+mj-ea"/>
                <a:cs typeface="+mj-cs"/>
              </a:rPr>
              <a:t>Manager behaviors which impact engagement</a:t>
            </a:r>
          </a:p>
        </p:txBody>
      </p:sp>
      <p:sp>
        <p:nvSpPr>
          <p:cNvPr id="4" name="Text Placeholder 3">
            <a:extLst>
              <a:ext uri="{FF2B5EF4-FFF2-40B4-BE49-F238E27FC236}">
                <a16:creationId xmlns:a16="http://schemas.microsoft.com/office/drawing/2014/main" id="{A38DEBA9-E33A-D2B5-BF45-EF39A266C87F}"/>
              </a:ext>
            </a:extLst>
          </p:cNvPr>
          <p:cNvSpPr txBox="1">
            <a:spLocks/>
          </p:cNvSpPr>
          <p:nvPr/>
        </p:nvSpPr>
        <p:spPr>
          <a:xfrm>
            <a:off x="955143" y="2334364"/>
            <a:ext cx="9069390" cy="58370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68300" algn="l" rtl="0">
              <a:lnSpc>
                <a:spcPct val="114000"/>
              </a:lnSpc>
              <a:spcBef>
                <a:spcPts val="0"/>
              </a:spcBef>
              <a:spcAft>
                <a:spcPts val="0"/>
              </a:spcAft>
              <a:buClr>
                <a:schemeClr val="accent1"/>
              </a:buClr>
              <a:buSzPts val="2200"/>
              <a:buFont typeface="Arial"/>
              <a:buChar char="•"/>
              <a:defRPr sz="2200" b="0" i="0" u="none" strike="noStrike" cap="none">
                <a:solidFill>
                  <a:srgbClr val="000000"/>
                </a:solidFill>
                <a:latin typeface="Mukta ExtraLight"/>
                <a:ea typeface="Mukta ExtraLight"/>
                <a:cs typeface="Mukta ExtraLight"/>
                <a:sym typeface="Mukta ExtraLight"/>
              </a:defRPr>
            </a:lvl1pPr>
            <a:lvl2pPr marL="914400" marR="0" lvl="1" indent="-368300" algn="l" rtl="0">
              <a:lnSpc>
                <a:spcPct val="114000"/>
              </a:lnSpc>
              <a:spcBef>
                <a:spcPts val="300"/>
              </a:spcBef>
              <a:spcAft>
                <a:spcPts val="0"/>
              </a:spcAft>
              <a:buClr>
                <a:schemeClr val="accent1"/>
              </a:buClr>
              <a:buSzPts val="2200"/>
              <a:buFont typeface="Arial"/>
              <a:buChar char="−"/>
              <a:defRPr sz="2200" b="0" i="0" u="none" strike="noStrike" cap="none">
                <a:solidFill>
                  <a:srgbClr val="000000"/>
                </a:solidFill>
                <a:latin typeface="Mukta ExtraLight"/>
                <a:ea typeface="Mukta ExtraLight"/>
                <a:cs typeface="Mukta ExtraLight"/>
                <a:sym typeface="Mukta ExtraLight"/>
              </a:defRPr>
            </a:lvl2pPr>
            <a:lvl3pPr marL="1371600" marR="0" lvl="2" indent="-368300" algn="l" rtl="0">
              <a:lnSpc>
                <a:spcPct val="114000"/>
              </a:lnSpc>
              <a:spcBef>
                <a:spcPts val="300"/>
              </a:spcBef>
              <a:spcAft>
                <a:spcPts val="0"/>
              </a:spcAft>
              <a:buClr>
                <a:schemeClr val="accent1"/>
              </a:buClr>
              <a:buSzPts val="2200"/>
              <a:buFont typeface="Arial"/>
              <a:buChar char="•"/>
              <a:defRPr sz="2200" b="0" i="0" u="none" strike="noStrike" cap="none">
                <a:solidFill>
                  <a:srgbClr val="000000"/>
                </a:solidFill>
                <a:latin typeface="Mukta ExtraLight"/>
                <a:ea typeface="Mukta ExtraLight"/>
                <a:cs typeface="Mukta ExtraLight"/>
                <a:sym typeface="Mukta ExtraLight"/>
              </a:defRPr>
            </a:lvl3pPr>
            <a:lvl4pPr marL="1828800" marR="0" lvl="3" indent="-368300" algn="l" rtl="0">
              <a:lnSpc>
                <a:spcPct val="114000"/>
              </a:lnSpc>
              <a:spcBef>
                <a:spcPts val="300"/>
              </a:spcBef>
              <a:spcAft>
                <a:spcPts val="0"/>
              </a:spcAft>
              <a:buClr>
                <a:schemeClr val="accent1"/>
              </a:buClr>
              <a:buSzPts val="2200"/>
              <a:buFont typeface="Arial"/>
              <a:buChar char="•"/>
              <a:defRPr sz="2200" b="0" i="0" u="none" strike="noStrike" cap="none">
                <a:solidFill>
                  <a:srgbClr val="000000"/>
                </a:solidFill>
                <a:latin typeface="Mukta ExtraLight"/>
                <a:ea typeface="Mukta ExtraLight"/>
                <a:cs typeface="Mukta ExtraLight"/>
                <a:sym typeface="Mukta ExtraLight"/>
              </a:defRPr>
            </a:lvl4pPr>
            <a:lvl5pPr marL="2286000" marR="0" lvl="4" indent="-368300" algn="l" rtl="0">
              <a:lnSpc>
                <a:spcPct val="114000"/>
              </a:lnSpc>
              <a:spcBef>
                <a:spcPts val="300"/>
              </a:spcBef>
              <a:spcAft>
                <a:spcPts val="0"/>
              </a:spcAft>
              <a:buClr>
                <a:schemeClr val="accent1"/>
              </a:buClr>
              <a:buSzPts val="2200"/>
              <a:buFont typeface="Arial"/>
              <a:buChar char="•"/>
              <a:defRPr sz="2200" b="0" i="0" u="none" strike="noStrike" cap="none">
                <a:solidFill>
                  <a:srgbClr val="000000"/>
                </a:solidFill>
                <a:latin typeface="Mukta ExtraLight"/>
                <a:ea typeface="Mukta ExtraLight"/>
                <a:cs typeface="Mukta ExtraLight"/>
                <a:sym typeface="Mukta ExtraLight"/>
              </a:defRPr>
            </a:lvl5pPr>
            <a:lvl6pPr marL="2743200" marR="0" lvl="5" indent="-368300" algn="l" rtl="0">
              <a:lnSpc>
                <a:spcPct val="114000"/>
              </a:lnSpc>
              <a:spcBef>
                <a:spcPts val="300"/>
              </a:spcBef>
              <a:spcAft>
                <a:spcPts val="0"/>
              </a:spcAft>
              <a:buClr>
                <a:schemeClr val="accent1"/>
              </a:buClr>
              <a:buSzPts val="2200"/>
              <a:buFont typeface="Arial"/>
              <a:buChar char="•"/>
              <a:defRPr sz="2200" b="0" i="0" u="none" strike="noStrike" cap="none">
                <a:solidFill>
                  <a:srgbClr val="000000"/>
                </a:solidFill>
                <a:latin typeface="Mukta ExtraLight"/>
                <a:ea typeface="Mukta ExtraLight"/>
                <a:cs typeface="Mukta ExtraLight"/>
                <a:sym typeface="Mukta ExtraLight"/>
              </a:defRPr>
            </a:lvl6pPr>
            <a:lvl7pPr marL="3200400" marR="0" lvl="6" indent="-368300" algn="l" rtl="0">
              <a:lnSpc>
                <a:spcPct val="114000"/>
              </a:lnSpc>
              <a:spcBef>
                <a:spcPts val="300"/>
              </a:spcBef>
              <a:spcAft>
                <a:spcPts val="0"/>
              </a:spcAft>
              <a:buClr>
                <a:schemeClr val="accent1"/>
              </a:buClr>
              <a:buSzPts val="2200"/>
              <a:buFont typeface="Arial"/>
              <a:buChar char="•"/>
              <a:defRPr sz="2200" b="0" i="0" u="none" strike="noStrike" cap="none">
                <a:solidFill>
                  <a:srgbClr val="000000"/>
                </a:solidFill>
                <a:latin typeface="Mukta ExtraLight"/>
                <a:ea typeface="Mukta ExtraLight"/>
                <a:cs typeface="Mukta ExtraLight"/>
                <a:sym typeface="Mukta ExtraLight"/>
              </a:defRPr>
            </a:lvl7pPr>
            <a:lvl8pPr marL="3657600" marR="0" lvl="7" indent="-368300" algn="l" rtl="0">
              <a:lnSpc>
                <a:spcPct val="114000"/>
              </a:lnSpc>
              <a:spcBef>
                <a:spcPts val="300"/>
              </a:spcBef>
              <a:spcAft>
                <a:spcPts val="0"/>
              </a:spcAft>
              <a:buClr>
                <a:schemeClr val="accent1"/>
              </a:buClr>
              <a:buSzPts val="2200"/>
              <a:buFont typeface="Arial"/>
              <a:buChar char="•"/>
              <a:defRPr sz="2200" b="0" i="0" u="none" strike="noStrike" cap="none">
                <a:solidFill>
                  <a:srgbClr val="000000"/>
                </a:solidFill>
                <a:latin typeface="Mukta ExtraLight"/>
                <a:ea typeface="Mukta ExtraLight"/>
                <a:cs typeface="Mukta ExtraLight"/>
                <a:sym typeface="Mukta ExtraLight"/>
              </a:defRPr>
            </a:lvl8pPr>
            <a:lvl9pPr marL="4114800" marR="0" lvl="8" indent="-368300" algn="l" rtl="0">
              <a:lnSpc>
                <a:spcPct val="114000"/>
              </a:lnSpc>
              <a:spcBef>
                <a:spcPts val="300"/>
              </a:spcBef>
              <a:spcAft>
                <a:spcPts val="300"/>
              </a:spcAft>
              <a:buClr>
                <a:schemeClr val="accent1"/>
              </a:buClr>
              <a:buSzPts val="2200"/>
              <a:buFont typeface="Arial"/>
              <a:buChar char="•"/>
              <a:defRPr sz="2200" b="0" i="0" u="none" strike="noStrike" cap="none">
                <a:solidFill>
                  <a:srgbClr val="000000"/>
                </a:solidFill>
                <a:latin typeface="Mukta ExtraLight"/>
                <a:ea typeface="Mukta ExtraLight"/>
                <a:cs typeface="Mukta ExtraLight"/>
                <a:sym typeface="Mukta ExtraLight"/>
              </a:defRPr>
            </a:lvl9pPr>
          </a:lstStyle>
          <a:p>
            <a:pPr marL="114300" marR="0" lvl="0" indent="0" algn="ctr" defTabSz="914400" rtl="0" eaLnBrk="1" fontAlgn="auto" latinLnBrk="0" hangingPunct="1">
              <a:lnSpc>
                <a:spcPct val="114000"/>
              </a:lnSpc>
              <a:spcBef>
                <a:spcPts val="0"/>
              </a:spcBef>
              <a:spcAft>
                <a:spcPts val="0"/>
              </a:spcAft>
              <a:buClr>
                <a:srgbClr val="1F8CF7"/>
              </a:buClr>
              <a:buSzPts val="2200"/>
              <a:buFont typeface="Arial"/>
              <a:buNone/>
              <a:tabLst/>
              <a:defRPr/>
            </a:pPr>
            <a:r>
              <a:rPr kumimoji="0" lang="en-US" sz="3600" b="1" i="0" u="none" strike="noStrike" kern="0" cap="none" spc="0" normalizeH="0" baseline="0" noProof="0">
                <a:ln>
                  <a:noFill/>
                </a:ln>
                <a:solidFill>
                  <a:schemeClr val="tx1"/>
                </a:solidFill>
                <a:effectLst/>
                <a:uLnTx/>
                <a:uFillTx/>
                <a:latin typeface="+mn-lt"/>
                <a:sym typeface="Mukta ExtraLight"/>
              </a:rPr>
              <a:t>Clear, open &amp; regular communication</a:t>
            </a:r>
            <a:endParaRPr kumimoji="0" lang="en-US" sz="3600" b="1" i="0" u="none" strike="noStrike" kern="0" cap="none" spc="0" normalizeH="0" baseline="0" noProof="0" dirty="0">
              <a:ln>
                <a:noFill/>
              </a:ln>
              <a:solidFill>
                <a:schemeClr val="tx1"/>
              </a:solidFill>
              <a:effectLst/>
              <a:uLnTx/>
              <a:uFillTx/>
              <a:latin typeface="+mn-lt"/>
              <a:sym typeface="Mukta ExtraLight"/>
            </a:endParaRPr>
          </a:p>
        </p:txBody>
      </p:sp>
      <p:sp>
        <p:nvSpPr>
          <p:cNvPr id="5" name="Text Placeholder 3">
            <a:extLst>
              <a:ext uri="{FF2B5EF4-FFF2-40B4-BE49-F238E27FC236}">
                <a16:creationId xmlns:a16="http://schemas.microsoft.com/office/drawing/2014/main" id="{34215EE5-FF7C-F904-AC33-00F4CF21A6B4}"/>
              </a:ext>
            </a:extLst>
          </p:cNvPr>
          <p:cNvSpPr txBox="1">
            <a:spLocks/>
          </p:cNvSpPr>
          <p:nvPr/>
        </p:nvSpPr>
        <p:spPr>
          <a:xfrm>
            <a:off x="659288" y="3565767"/>
            <a:ext cx="9785389" cy="5841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4000"/>
              </a:lnSpc>
              <a:spcBef>
                <a:spcPts val="0"/>
              </a:spcBef>
              <a:spcAft>
                <a:spcPts val="0"/>
              </a:spcAft>
              <a:buClr>
                <a:schemeClr val="accent1"/>
              </a:buClr>
              <a:buSzPts val="1800"/>
              <a:buFont typeface="Arial"/>
              <a:buChar char="•"/>
              <a:defRPr sz="1800" b="0" i="0" u="none" strike="noStrike" cap="none">
                <a:solidFill>
                  <a:srgbClr val="000000"/>
                </a:solidFill>
                <a:latin typeface="Mukta ExtraLight"/>
                <a:ea typeface="Mukta ExtraLight"/>
                <a:cs typeface="Mukta ExtraLight"/>
                <a:sym typeface="Mukta ExtraLight"/>
              </a:defRPr>
            </a:lvl1pPr>
            <a:lvl2pPr marL="914400" marR="0" lvl="1" indent="-342900" algn="l" rtl="0">
              <a:lnSpc>
                <a:spcPct val="114000"/>
              </a:lnSpc>
              <a:spcBef>
                <a:spcPts val="600"/>
              </a:spcBef>
              <a:spcAft>
                <a:spcPts val="0"/>
              </a:spcAft>
              <a:buClr>
                <a:schemeClr val="accent1"/>
              </a:buClr>
              <a:buSzPts val="1800"/>
              <a:buFont typeface="Arial"/>
              <a:buChar char="−"/>
              <a:defRPr sz="1800" b="0" i="0" u="none" strike="noStrike" cap="none">
                <a:solidFill>
                  <a:srgbClr val="000000"/>
                </a:solidFill>
                <a:latin typeface="Mukta ExtraLight"/>
                <a:ea typeface="Mukta ExtraLight"/>
                <a:cs typeface="Mukta ExtraLight"/>
                <a:sym typeface="Mukta ExtraLight"/>
              </a:defRPr>
            </a:lvl2pPr>
            <a:lvl3pPr marL="1371600" marR="0" lvl="2" indent="-342900" algn="l" rtl="0">
              <a:lnSpc>
                <a:spcPct val="114000"/>
              </a:lnSpc>
              <a:spcBef>
                <a:spcPts val="600"/>
              </a:spcBef>
              <a:spcAft>
                <a:spcPts val="0"/>
              </a:spcAft>
              <a:buClr>
                <a:schemeClr val="accent1"/>
              </a:buClr>
              <a:buSzPts val="1800"/>
              <a:buFont typeface="Arial"/>
              <a:buChar char="•"/>
              <a:defRPr sz="1800" b="0" i="0" u="none" strike="noStrike" cap="none">
                <a:solidFill>
                  <a:srgbClr val="000000"/>
                </a:solidFill>
                <a:latin typeface="Mukta ExtraLight"/>
                <a:ea typeface="Mukta ExtraLight"/>
                <a:cs typeface="Mukta ExtraLight"/>
                <a:sym typeface="Mukta ExtraLight"/>
              </a:defRPr>
            </a:lvl3pPr>
            <a:lvl4pPr marL="1828800" marR="0" lvl="3" indent="-342900" algn="l" rtl="0">
              <a:lnSpc>
                <a:spcPct val="114000"/>
              </a:lnSpc>
              <a:spcBef>
                <a:spcPts val="600"/>
              </a:spcBef>
              <a:spcAft>
                <a:spcPts val="0"/>
              </a:spcAft>
              <a:buClr>
                <a:schemeClr val="accent1"/>
              </a:buClr>
              <a:buSzPts val="1800"/>
              <a:buFont typeface="Arial"/>
              <a:buChar char="•"/>
              <a:defRPr sz="1800" b="0" i="0" u="none" strike="noStrike" cap="none">
                <a:solidFill>
                  <a:srgbClr val="000000"/>
                </a:solidFill>
                <a:latin typeface="Mukta ExtraLight"/>
                <a:ea typeface="Mukta ExtraLight"/>
                <a:cs typeface="Mukta ExtraLight"/>
                <a:sym typeface="Mukta ExtraLight"/>
              </a:defRPr>
            </a:lvl4pPr>
            <a:lvl5pPr marL="2286000" marR="0" lvl="4" indent="-342900" algn="l" rtl="0">
              <a:lnSpc>
                <a:spcPct val="114000"/>
              </a:lnSpc>
              <a:spcBef>
                <a:spcPts val="600"/>
              </a:spcBef>
              <a:spcAft>
                <a:spcPts val="0"/>
              </a:spcAft>
              <a:buClr>
                <a:schemeClr val="accent1"/>
              </a:buClr>
              <a:buSzPts val="1800"/>
              <a:buFont typeface="Arial"/>
              <a:buChar char="•"/>
              <a:defRPr sz="1800" b="0" i="0" u="none" strike="noStrike" cap="none">
                <a:solidFill>
                  <a:srgbClr val="000000"/>
                </a:solidFill>
                <a:latin typeface="Mukta ExtraLight"/>
                <a:ea typeface="Mukta ExtraLight"/>
                <a:cs typeface="Mukta ExtraLight"/>
                <a:sym typeface="Mukta ExtraLight"/>
              </a:defRPr>
            </a:lvl5pPr>
            <a:lvl6pPr marL="2743200" marR="0" lvl="5" indent="-342900" algn="l" rtl="0">
              <a:lnSpc>
                <a:spcPct val="114000"/>
              </a:lnSpc>
              <a:spcBef>
                <a:spcPts val="600"/>
              </a:spcBef>
              <a:spcAft>
                <a:spcPts val="0"/>
              </a:spcAft>
              <a:buClr>
                <a:schemeClr val="accent1"/>
              </a:buClr>
              <a:buSzPts val="1800"/>
              <a:buFont typeface="Arial"/>
              <a:buChar char="•"/>
              <a:defRPr sz="1800" b="0" i="0" u="none" strike="noStrike" cap="none">
                <a:solidFill>
                  <a:srgbClr val="000000"/>
                </a:solidFill>
                <a:latin typeface="Mukta ExtraLight"/>
                <a:ea typeface="Mukta ExtraLight"/>
                <a:cs typeface="Mukta ExtraLight"/>
                <a:sym typeface="Mukta ExtraLight"/>
              </a:defRPr>
            </a:lvl6pPr>
            <a:lvl7pPr marL="3200400" marR="0" lvl="6" indent="-342900" algn="l" rtl="0">
              <a:lnSpc>
                <a:spcPct val="114000"/>
              </a:lnSpc>
              <a:spcBef>
                <a:spcPts val="300"/>
              </a:spcBef>
              <a:spcAft>
                <a:spcPts val="0"/>
              </a:spcAft>
              <a:buClr>
                <a:schemeClr val="accent1"/>
              </a:buClr>
              <a:buSzPts val="1800"/>
              <a:buFont typeface="Arial"/>
              <a:buChar char="•"/>
              <a:defRPr sz="1800" b="0" i="0" u="none" strike="noStrike" cap="none">
                <a:solidFill>
                  <a:srgbClr val="000000"/>
                </a:solidFill>
                <a:latin typeface="Mukta ExtraLight"/>
                <a:ea typeface="Mukta ExtraLight"/>
                <a:cs typeface="Mukta ExtraLight"/>
                <a:sym typeface="Mukta ExtraLight"/>
              </a:defRPr>
            </a:lvl7pPr>
            <a:lvl8pPr marL="3657600" marR="0" lvl="7" indent="-342900" algn="l" rtl="0">
              <a:lnSpc>
                <a:spcPct val="114000"/>
              </a:lnSpc>
              <a:spcBef>
                <a:spcPts val="300"/>
              </a:spcBef>
              <a:spcAft>
                <a:spcPts val="0"/>
              </a:spcAft>
              <a:buClr>
                <a:schemeClr val="accent1"/>
              </a:buClr>
              <a:buSzPts val="1800"/>
              <a:buFont typeface="Arial"/>
              <a:buChar char="•"/>
              <a:defRPr sz="1800" b="0" i="0" u="none" strike="noStrike" cap="none">
                <a:solidFill>
                  <a:srgbClr val="000000"/>
                </a:solidFill>
                <a:latin typeface="Mukta ExtraLight"/>
                <a:ea typeface="Mukta ExtraLight"/>
                <a:cs typeface="Mukta ExtraLight"/>
                <a:sym typeface="Mukta ExtraLight"/>
              </a:defRPr>
            </a:lvl8pPr>
            <a:lvl9pPr marL="4114800" marR="0" lvl="8" indent="-342900" algn="l" rtl="0">
              <a:lnSpc>
                <a:spcPct val="114000"/>
              </a:lnSpc>
              <a:spcBef>
                <a:spcPts val="300"/>
              </a:spcBef>
              <a:spcAft>
                <a:spcPts val="300"/>
              </a:spcAft>
              <a:buClr>
                <a:schemeClr val="accent1"/>
              </a:buClr>
              <a:buSzPts val="1800"/>
              <a:buFont typeface="Arial"/>
              <a:buChar char="•"/>
              <a:defRPr sz="1800" b="0" i="0" u="none" strike="noStrike" cap="none">
                <a:solidFill>
                  <a:srgbClr val="000000"/>
                </a:solidFill>
                <a:latin typeface="Mukta ExtraLight"/>
                <a:ea typeface="Mukta ExtraLight"/>
                <a:cs typeface="Mukta ExtraLight"/>
                <a:sym typeface="Mukta ExtraLight"/>
              </a:defRPr>
            </a:lvl9pPr>
          </a:lstStyle>
          <a:p>
            <a:pPr marL="114300" indent="0" algn="ctr">
              <a:buClr>
                <a:srgbClr val="1F8CF7"/>
              </a:buClr>
              <a:buFont typeface="Arial"/>
              <a:buNone/>
              <a:defRPr/>
            </a:pPr>
            <a:r>
              <a:rPr lang="en-US" sz="3600" b="1" kern="0" dirty="0">
                <a:solidFill>
                  <a:schemeClr val="tx1"/>
                </a:solidFill>
                <a:latin typeface="+mn-lt"/>
              </a:rPr>
              <a:t>Frequent feedback on role &amp; progress</a:t>
            </a:r>
          </a:p>
        </p:txBody>
      </p:sp>
      <p:sp>
        <p:nvSpPr>
          <p:cNvPr id="6" name="TextBox 5">
            <a:extLst>
              <a:ext uri="{FF2B5EF4-FFF2-40B4-BE49-F238E27FC236}">
                <a16:creationId xmlns:a16="http://schemas.microsoft.com/office/drawing/2014/main" id="{51B81591-FB26-1FD3-83F3-4BA115F8F2ED}"/>
              </a:ext>
            </a:extLst>
          </p:cNvPr>
          <p:cNvSpPr txBox="1"/>
          <p:nvPr/>
        </p:nvSpPr>
        <p:spPr>
          <a:xfrm>
            <a:off x="0" y="6253718"/>
            <a:ext cx="3483329" cy="307777"/>
          </a:xfrm>
          <a:prstGeom prst="rect">
            <a:avLst/>
          </a:prstGeom>
          <a:noFill/>
        </p:spPr>
        <p:txBody>
          <a:bodyPr wrap="square" rtlCol="0">
            <a:spAutoFit/>
          </a:bodyPr>
          <a:lstStyle/>
          <a:p>
            <a:r>
              <a:rPr lang="en-US" sz="1400" i="1" dirty="0"/>
              <a:t>Source- Gallup</a:t>
            </a:r>
          </a:p>
        </p:txBody>
      </p:sp>
    </p:spTree>
    <p:extLst>
      <p:ext uri="{BB962C8B-B14F-4D97-AF65-F5344CB8AC3E}">
        <p14:creationId xmlns:p14="http://schemas.microsoft.com/office/powerpoint/2010/main" val="23181566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C5E207F-E1DF-486A-B3B9-6F5D33D1839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9624195" y="164660"/>
            <a:ext cx="2427889" cy="777766"/>
          </a:xfrm>
          <a:prstGeom prst="rect">
            <a:avLst/>
          </a:prstGeom>
          <a:noFill/>
          <a:ln>
            <a:noFill/>
          </a:ln>
        </p:spPr>
      </p:pic>
      <p:pic>
        <p:nvPicPr>
          <p:cNvPr id="4" name="Picture 3">
            <a:extLst>
              <a:ext uri="{FF2B5EF4-FFF2-40B4-BE49-F238E27FC236}">
                <a16:creationId xmlns:a16="http://schemas.microsoft.com/office/drawing/2014/main" id="{FE601143-995D-BE50-BB91-3173BBBD7A7B}"/>
              </a:ext>
            </a:extLst>
          </p:cNvPr>
          <p:cNvPicPr>
            <a:picLocks noChangeAspect="1"/>
          </p:cNvPicPr>
          <p:nvPr/>
        </p:nvPicPr>
        <p:blipFill rotWithShape="1">
          <a:blip r:embed="rId3"/>
          <a:srcRect b="18135"/>
          <a:stretch/>
        </p:blipFill>
        <p:spPr>
          <a:xfrm>
            <a:off x="0" y="0"/>
            <a:ext cx="12192000" cy="5400339"/>
          </a:xfrm>
          <a:prstGeom prst="rect">
            <a:avLst/>
          </a:prstGeom>
        </p:spPr>
      </p:pic>
      <p:sp>
        <p:nvSpPr>
          <p:cNvPr id="3" name="TextBox 2">
            <a:extLst>
              <a:ext uri="{FF2B5EF4-FFF2-40B4-BE49-F238E27FC236}">
                <a16:creationId xmlns:a16="http://schemas.microsoft.com/office/drawing/2014/main" id="{4B0E3765-34C5-99D9-0B65-E240EAA1D3CB}"/>
              </a:ext>
            </a:extLst>
          </p:cNvPr>
          <p:cNvSpPr txBox="1"/>
          <p:nvPr/>
        </p:nvSpPr>
        <p:spPr>
          <a:xfrm>
            <a:off x="-79601" y="5530334"/>
            <a:ext cx="9624195" cy="461665"/>
          </a:xfrm>
          <a:prstGeom prst="rect">
            <a:avLst/>
          </a:prstGeom>
          <a:noFill/>
        </p:spPr>
        <p:txBody>
          <a:bodyPr wrap="square">
            <a:sp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tx2">
                    <a:lumMod val="50000"/>
                  </a:schemeClr>
                </a:solidFill>
                <a:effectLst/>
                <a:uLnTx/>
                <a:uFillTx/>
                <a:latin typeface="+mn-lt"/>
                <a:ea typeface="+mj-ea"/>
                <a:cs typeface="+mj-cs"/>
              </a:rPr>
              <a:t>How to create planned development for our Emirati associates</a:t>
            </a:r>
          </a:p>
        </p:txBody>
      </p:sp>
    </p:spTree>
    <p:extLst>
      <p:ext uri="{BB962C8B-B14F-4D97-AF65-F5344CB8AC3E}">
        <p14:creationId xmlns:p14="http://schemas.microsoft.com/office/powerpoint/2010/main" val="657185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Box 3">
            <a:extLst>
              <a:ext uri="{FF2B5EF4-FFF2-40B4-BE49-F238E27FC236}">
                <a16:creationId xmlns:a16="http://schemas.microsoft.com/office/drawing/2014/main" id="{28514E09-D159-4EFA-94E9-243C01FDA234}"/>
              </a:ext>
            </a:extLst>
          </p:cNvPr>
          <p:cNvSpPr txBox="1">
            <a:spLocks noChangeArrowheads="1"/>
          </p:cNvSpPr>
          <p:nvPr/>
        </p:nvSpPr>
        <p:spPr bwMode="auto">
          <a:xfrm>
            <a:off x="2971800" y="20574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a:t>
            </a:r>
          </a:p>
        </p:txBody>
      </p:sp>
      <p:sp>
        <p:nvSpPr>
          <p:cNvPr id="6147" name="TextBox 4">
            <a:extLst>
              <a:ext uri="{FF2B5EF4-FFF2-40B4-BE49-F238E27FC236}">
                <a16:creationId xmlns:a16="http://schemas.microsoft.com/office/drawing/2014/main" id="{9140FA94-21EC-4FF2-9C93-863AD87BB700}"/>
              </a:ext>
            </a:extLst>
          </p:cNvPr>
          <p:cNvSpPr txBox="1">
            <a:spLocks noChangeArrowheads="1"/>
          </p:cNvSpPr>
          <p:nvPr/>
        </p:nvSpPr>
        <p:spPr bwMode="auto">
          <a:xfrm>
            <a:off x="9372600" y="1371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a:t>
            </a:r>
          </a:p>
        </p:txBody>
      </p:sp>
      <p:sp>
        <p:nvSpPr>
          <p:cNvPr id="6148" name="TextBox 5">
            <a:extLst>
              <a:ext uri="{FF2B5EF4-FFF2-40B4-BE49-F238E27FC236}">
                <a16:creationId xmlns:a16="http://schemas.microsoft.com/office/drawing/2014/main" id="{111D4875-B88F-4DBB-B4DF-D6C2B286E623}"/>
              </a:ext>
            </a:extLst>
          </p:cNvPr>
          <p:cNvSpPr txBox="1">
            <a:spLocks noChangeArrowheads="1"/>
          </p:cNvSpPr>
          <p:nvPr/>
        </p:nvSpPr>
        <p:spPr bwMode="auto">
          <a:xfrm>
            <a:off x="6934200" y="4038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a:t>
            </a:r>
          </a:p>
        </p:txBody>
      </p:sp>
      <p:sp>
        <p:nvSpPr>
          <p:cNvPr id="6149" name="TextBox 6">
            <a:extLst>
              <a:ext uri="{FF2B5EF4-FFF2-40B4-BE49-F238E27FC236}">
                <a16:creationId xmlns:a16="http://schemas.microsoft.com/office/drawing/2014/main" id="{B5D7F8FB-761C-4B0D-A38C-27DB02067114}"/>
              </a:ext>
            </a:extLst>
          </p:cNvPr>
          <p:cNvSpPr txBox="1">
            <a:spLocks noChangeArrowheads="1"/>
          </p:cNvSpPr>
          <p:nvPr/>
        </p:nvSpPr>
        <p:spPr bwMode="auto">
          <a:xfrm>
            <a:off x="1752600" y="3657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a:t>
            </a:r>
          </a:p>
        </p:txBody>
      </p:sp>
      <p:sp>
        <p:nvSpPr>
          <p:cNvPr id="6150" name="TextBox 11">
            <a:extLst>
              <a:ext uri="{FF2B5EF4-FFF2-40B4-BE49-F238E27FC236}">
                <a16:creationId xmlns:a16="http://schemas.microsoft.com/office/drawing/2014/main" id="{C8BE7BD8-41A1-4ECF-BCFE-84597358613D}"/>
              </a:ext>
            </a:extLst>
          </p:cNvPr>
          <p:cNvSpPr txBox="1">
            <a:spLocks noChangeArrowheads="1"/>
          </p:cNvSpPr>
          <p:nvPr/>
        </p:nvSpPr>
        <p:spPr bwMode="auto">
          <a:xfrm>
            <a:off x="5334000" y="29718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a:t>
            </a:r>
          </a:p>
        </p:txBody>
      </p:sp>
      <p:sp>
        <p:nvSpPr>
          <p:cNvPr id="6151" name="TextBox 12">
            <a:extLst>
              <a:ext uri="{FF2B5EF4-FFF2-40B4-BE49-F238E27FC236}">
                <a16:creationId xmlns:a16="http://schemas.microsoft.com/office/drawing/2014/main" id="{E56BCD08-3A93-4382-842A-A4091DCC07C9}"/>
              </a:ext>
            </a:extLst>
          </p:cNvPr>
          <p:cNvSpPr txBox="1">
            <a:spLocks noChangeArrowheads="1"/>
          </p:cNvSpPr>
          <p:nvPr/>
        </p:nvSpPr>
        <p:spPr bwMode="auto">
          <a:xfrm>
            <a:off x="6172200" y="1371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6</a:t>
            </a:r>
          </a:p>
        </p:txBody>
      </p:sp>
      <p:sp>
        <p:nvSpPr>
          <p:cNvPr id="6152" name="TextBox 13">
            <a:extLst>
              <a:ext uri="{FF2B5EF4-FFF2-40B4-BE49-F238E27FC236}">
                <a16:creationId xmlns:a16="http://schemas.microsoft.com/office/drawing/2014/main" id="{C5209F1D-A3A3-4307-979E-1535634C0958}"/>
              </a:ext>
            </a:extLst>
          </p:cNvPr>
          <p:cNvSpPr txBox="1">
            <a:spLocks noChangeArrowheads="1"/>
          </p:cNvSpPr>
          <p:nvPr/>
        </p:nvSpPr>
        <p:spPr bwMode="auto">
          <a:xfrm>
            <a:off x="9677400" y="5943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7</a:t>
            </a:r>
          </a:p>
        </p:txBody>
      </p:sp>
      <p:sp>
        <p:nvSpPr>
          <p:cNvPr id="6153" name="TextBox 14">
            <a:extLst>
              <a:ext uri="{FF2B5EF4-FFF2-40B4-BE49-F238E27FC236}">
                <a16:creationId xmlns:a16="http://schemas.microsoft.com/office/drawing/2014/main" id="{10D57CA4-C36C-4FF6-A856-5465FBDC5072}"/>
              </a:ext>
            </a:extLst>
          </p:cNvPr>
          <p:cNvSpPr txBox="1">
            <a:spLocks noChangeArrowheads="1"/>
          </p:cNvSpPr>
          <p:nvPr/>
        </p:nvSpPr>
        <p:spPr bwMode="auto">
          <a:xfrm>
            <a:off x="5486400" y="57912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8</a:t>
            </a:r>
          </a:p>
        </p:txBody>
      </p:sp>
      <p:sp>
        <p:nvSpPr>
          <p:cNvPr id="6154" name="TextBox 15">
            <a:extLst>
              <a:ext uri="{FF2B5EF4-FFF2-40B4-BE49-F238E27FC236}">
                <a16:creationId xmlns:a16="http://schemas.microsoft.com/office/drawing/2014/main" id="{288B5505-25F8-40F1-BA00-1D8C14AC0499}"/>
              </a:ext>
            </a:extLst>
          </p:cNvPr>
          <p:cNvSpPr txBox="1">
            <a:spLocks noChangeArrowheads="1"/>
          </p:cNvSpPr>
          <p:nvPr/>
        </p:nvSpPr>
        <p:spPr bwMode="auto">
          <a:xfrm>
            <a:off x="2133600" y="14478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dirty="0">
                <a:solidFill>
                  <a:prstClr val="black"/>
                </a:solidFill>
                <a:sym typeface="Arial"/>
              </a:rPr>
              <a:t>9</a:t>
            </a:r>
          </a:p>
        </p:txBody>
      </p:sp>
      <p:sp>
        <p:nvSpPr>
          <p:cNvPr id="6155" name="TextBox 16">
            <a:extLst>
              <a:ext uri="{FF2B5EF4-FFF2-40B4-BE49-F238E27FC236}">
                <a16:creationId xmlns:a16="http://schemas.microsoft.com/office/drawing/2014/main" id="{ACC4D3B0-48CD-45B9-86DA-4C3A4A16E8FB}"/>
              </a:ext>
            </a:extLst>
          </p:cNvPr>
          <p:cNvSpPr txBox="1">
            <a:spLocks noChangeArrowheads="1"/>
          </p:cNvSpPr>
          <p:nvPr/>
        </p:nvSpPr>
        <p:spPr bwMode="auto">
          <a:xfrm>
            <a:off x="8077200" y="1828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10</a:t>
            </a:r>
          </a:p>
        </p:txBody>
      </p:sp>
      <p:sp>
        <p:nvSpPr>
          <p:cNvPr id="6156" name="TextBox 17">
            <a:extLst>
              <a:ext uri="{FF2B5EF4-FFF2-40B4-BE49-F238E27FC236}">
                <a16:creationId xmlns:a16="http://schemas.microsoft.com/office/drawing/2014/main" id="{4945259A-573D-4C01-8934-421D84382C74}"/>
              </a:ext>
            </a:extLst>
          </p:cNvPr>
          <p:cNvSpPr txBox="1">
            <a:spLocks noChangeArrowheads="1"/>
          </p:cNvSpPr>
          <p:nvPr/>
        </p:nvSpPr>
        <p:spPr bwMode="auto">
          <a:xfrm>
            <a:off x="9982200" y="3810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11</a:t>
            </a:r>
          </a:p>
        </p:txBody>
      </p:sp>
      <p:sp>
        <p:nvSpPr>
          <p:cNvPr id="6157" name="TextBox 18">
            <a:extLst>
              <a:ext uri="{FF2B5EF4-FFF2-40B4-BE49-F238E27FC236}">
                <a16:creationId xmlns:a16="http://schemas.microsoft.com/office/drawing/2014/main" id="{6CD0456B-173B-40BF-A333-31D4D8103359}"/>
              </a:ext>
            </a:extLst>
          </p:cNvPr>
          <p:cNvSpPr txBox="1">
            <a:spLocks noChangeArrowheads="1"/>
          </p:cNvSpPr>
          <p:nvPr/>
        </p:nvSpPr>
        <p:spPr bwMode="auto">
          <a:xfrm>
            <a:off x="5562600" y="3962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12</a:t>
            </a:r>
          </a:p>
        </p:txBody>
      </p:sp>
      <p:sp>
        <p:nvSpPr>
          <p:cNvPr id="6158" name="TextBox 19">
            <a:extLst>
              <a:ext uri="{FF2B5EF4-FFF2-40B4-BE49-F238E27FC236}">
                <a16:creationId xmlns:a16="http://schemas.microsoft.com/office/drawing/2014/main" id="{A33EB33C-2586-4BA8-9A61-B2210827C386}"/>
              </a:ext>
            </a:extLst>
          </p:cNvPr>
          <p:cNvSpPr txBox="1">
            <a:spLocks noChangeArrowheads="1"/>
          </p:cNvSpPr>
          <p:nvPr/>
        </p:nvSpPr>
        <p:spPr bwMode="auto">
          <a:xfrm>
            <a:off x="1981200" y="2819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13</a:t>
            </a:r>
          </a:p>
        </p:txBody>
      </p:sp>
      <p:sp>
        <p:nvSpPr>
          <p:cNvPr id="6159" name="TextBox 20">
            <a:extLst>
              <a:ext uri="{FF2B5EF4-FFF2-40B4-BE49-F238E27FC236}">
                <a16:creationId xmlns:a16="http://schemas.microsoft.com/office/drawing/2014/main" id="{97D4D1D5-618B-4523-A19A-EBDE8EA67B2A}"/>
              </a:ext>
            </a:extLst>
          </p:cNvPr>
          <p:cNvSpPr txBox="1">
            <a:spLocks noChangeArrowheads="1"/>
          </p:cNvSpPr>
          <p:nvPr/>
        </p:nvSpPr>
        <p:spPr bwMode="auto">
          <a:xfrm>
            <a:off x="6324600" y="2971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14</a:t>
            </a:r>
          </a:p>
        </p:txBody>
      </p:sp>
      <p:sp>
        <p:nvSpPr>
          <p:cNvPr id="6160" name="TextBox 21">
            <a:extLst>
              <a:ext uri="{FF2B5EF4-FFF2-40B4-BE49-F238E27FC236}">
                <a16:creationId xmlns:a16="http://schemas.microsoft.com/office/drawing/2014/main" id="{98D3EF83-AFA0-4218-8D76-FB8EF192E1CA}"/>
              </a:ext>
            </a:extLst>
          </p:cNvPr>
          <p:cNvSpPr txBox="1">
            <a:spLocks noChangeArrowheads="1"/>
          </p:cNvSpPr>
          <p:nvPr/>
        </p:nvSpPr>
        <p:spPr bwMode="auto">
          <a:xfrm>
            <a:off x="6248400" y="5029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15</a:t>
            </a:r>
          </a:p>
        </p:txBody>
      </p:sp>
      <p:sp>
        <p:nvSpPr>
          <p:cNvPr id="6161" name="TextBox 22">
            <a:extLst>
              <a:ext uri="{FF2B5EF4-FFF2-40B4-BE49-F238E27FC236}">
                <a16:creationId xmlns:a16="http://schemas.microsoft.com/office/drawing/2014/main" id="{0B17D7E0-C929-4EDF-BDCD-804DADE703AE}"/>
              </a:ext>
            </a:extLst>
          </p:cNvPr>
          <p:cNvSpPr txBox="1">
            <a:spLocks noChangeArrowheads="1"/>
          </p:cNvSpPr>
          <p:nvPr/>
        </p:nvSpPr>
        <p:spPr bwMode="auto">
          <a:xfrm>
            <a:off x="4114800" y="4343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16</a:t>
            </a:r>
          </a:p>
        </p:txBody>
      </p:sp>
      <p:sp>
        <p:nvSpPr>
          <p:cNvPr id="6162" name="TextBox 23">
            <a:extLst>
              <a:ext uri="{FF2B5EF4-FFF2-40B4-BE49-F238E27FC236}">
                <a16:creationId xmlns:a16="http://schemas.microsoft.com/office/drawing/2014/main" id="{EF09D33A-E576-4D5E-BF7F-4DC950B6ED6B}"/>
              </a:ext>
            </a:extLst>
          </p:cNvPr>
          <p:cNvSpPr txBox="1">
            <a:spLocks noChangeArrowheads="1"/>
          </p:cNvSpPr>
          <p:nvPr/>
        </p:nvSpPr>
        <p:spPr bwMode="auto">
          <a:xfrm>
            <a:off x="4267200" y="1524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17</a:t>
            </a:r>
          </a:p>
        </p:txBody>
      </p:sp>
      <p:sp>
        <p:nvSpPr>
          <p:cNvPr id="6163" name="TextBox 24">
            <a:extLst>
              <a:ext uri="{FF2B5EF4-FFF2-40B4-BE49-F238E27FC236}">
                <a16:creationId xmlns:a16="http://schemas.microsoft.com/office/drawing/2014/main" id="{FA6A8959-3945-4906-811D-8D323FD61D8D}"/>
              </a:ext>
            </a:extLst>
          </p:cNvPr>
          <p:cNvSpPr txBox="1">
            <a:spLocks noChangeArrowheads="1"/>
          </p:cNvSpPr>
          <p:nvPr/>
        </p:nvSpPr>
        <p:spPr bwMode="auto">
          <a:xfrm>
            <a:off x="8686800" y="2590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18</a:t>
            </a:r>
          </a:p>
        </p:txBody>
      </p:sp>
      <p:sp>
        <p:nvSpPr>
          <p:cNvPr id="6164" name="TextBox 25">
            <a:extLst>
              <a:ext uri="{FF2B5EF4-FFF2-40B4-BE49-F238E27FC236}">
                <a16:creationId xmlns:a16="http://schemas.microsoft.com/office/drawing/2014/main" id="{939748B2-5F16-4A7C-A87A-E96AB71F208B}"/>
              </a:ext>
            </a:extLst>
          </p:cNvPr>
          <p:cNvSpPr txBox="1">
            <a:spLocks noChangeArrowheads="1"/>
          </p:cNvSpPr>
          <p:nvPr/>
        </p:nvSpPr>
        <p:spPr bwMode="auto">
          <a:xfrm>
            <a:off x="7848600" y="4724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19</a:t>
            </a:r>
          </a:p>
        </p:txBody>
      </p:sp>
      <p:sp>
        <p:nvSpPr>
          <p:cNvPr id="6165" name="TextBox 26">
            <a:extLst>
              <a:ext uri="{FF2B5EF4-FFF2-40B4-BE49-F238E27FC236}">
                <a16:creationId xmlns:a16="http://schemas.microsoft.com/office/drawing/2014/main" id="{E4B03AED-7437-4BC2-A80D-9EBA5B33376D}"/>
              </a:ext>
            </a:extLst>
          </p:cNvPr>
          <p:cNvSpPr txBox="1">
            <a:spLocks noChangeArrowheads="1"/>
          </p:cNvSpPr>
          <p:nvPr/>
        </p:nvSpPr>
        <p:spPr bwMode="auto">
          <a:xfrm>
            <a:off x="3276600" y="4953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20</a:t>
            </a:r>
          </a:p>
        </p:txBody>
      </p:sp>
      <p:sp>
        <p:nvSpPr>
          <p:cNvPr id="6166" name="TextBox 27">
            <a:extLst>
              <a:ext uri="{FF2B5EF4-FFF2-40B4-BE49-F238E27FC236}">
                <a16:creationId xmlns:a16="http://schemas.microsoft.com/office/drawing/2014/main" id="{2BEF55C0-6812-4D71-BA47-520ADE8F4A5D}"/>
              </a:ext>
            </a:extLst>
          </p:cNvPr>
          <p:cNvSpPr txBox="1">
            <a:spLocks noChangeArrowheads="1"/>
          </p:cNvSpPr>
          <p:nvPr/>
        </p:nvSpPr>
        <p:spPr bwMode="auto">
          <a:xfrm>
            <a:off x="3657600" y="2895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21</a:t>
            </a:r>
          </a:p>
        </p:txBody>
      </p:sp>
      <p:sp>
        <p:nvSpPr>
          <p:cNvPr id="6167" name="TextBox 28">
            <a:extLst>
              <a:ext uri="{FF2B5EF4-FFF2-40B4-BE49-F238E27FC236}">
                <a16:creationId xmlns:a16="http://schemas.microsoft.com/office/drawing/2014/main" id="{A5CF7F7A-2489-4605-BFB1-76623401D40D}"/>
              </a:ext>
            </a:extLst>
          </p:cNvPr>
          <p:cNvSpPr txBox="1">
            <a:spLocks noChangeArrowheads="1"/>
          </p:cNvSpPr>
          <p:nvPr/>
        </p:nvSpPr>
        <p:spPr bwMode="auto">
          <a:xfrm>
            <a:off x="6934200" y="2057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22</a:t>
            </a:r>
          </a:p>
        </p:txBody>
      </p:sp>
      <p:sp>
        <p:nvSpPr>
          <p:cNvPr id="6168" name="TextBox 29">
            <a:extLst>
              <a:ext uri="{FF2B5EF4-FFF2-40B4-BE49-F238E27FC236}">
                <a16:creationId xmlns:a16="http://schemas.microsoft.com/office/drawing/2014/main" id="{26D287F9-C4FF-40E3-A078-3C1C792E0B5D}"/>
              </a:ext>
            </a:extLst>
          </p:cNvPr>
          <p:cNvSpPr txBox="1">
            <a:spLocks noChangeArrowheads="1"/>
          </p:cNvSpPr>
          <p:nvPr/>
        </p:nvSpPr>
        <p:spPr bwMode="auto">
          <a:xfrm>
            <a:off x="7391400" y="6019800"/>
            <a:ext cx="45720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23</a:t>
            </a:r>
          </a:p>
        </p:txBody>
      </p:sp>
      <p:sp>
        <p:nvSpPr>
          <p:cNvPr id="6169" name="TextBox 30">
            <a:extLst>
              <a:ext uri="{FF2B5EF4-FFF2-40B4-BE49-F238E27FC236}">
                <a16:creationId xmlns:a16="http://schemas.microsoft.com/office/drawing/2014/main" id="{90195ED5-1DD2-42AB-88F8-3CB059E2169D}"/>
              </a:ext>
            </a:extLst>
          </p:cNvPr>
          <p:cNvSpPr txBox="1">
            <a:spLocks noChangeArrowheads="1"/>
          </p:cNvSpPr>
          <p:nvPr/>
        </p:nvSpPr>
        <p:spPr bwMode="auto">
          <a:xfrm>
            <a:off x="2209800" y="5638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24</a:t>
            </a:r>
          </a:p>
        </p:txBody>
      </p:sp>
      <p:sp>
        <p:nvSpPr>
          <p:cNvPr id="6170" name="TextBox 31">
            <a:extLst>
              <a:ext uri="{FF2B5EF4-FFF2-40B4-BE49-F238E27FC236}">
                <a16:creationId xmlns:a16="http://schemas.microsoft.com/office/drawing/2014/main" id="{86296099-BB53-40A0-A9BC-2D901088FFC5}"/>
              </a:ext>
            </a:extLst>
          </p:cNvPr>
          <p:cNvSpPr txBox="1">
            <a:spLocks noChangeArrowheads="1"/>
          </p:cNvSpPr>
          <p:nvPr/>
        </p:nvSpPr>
        <p:spPr bwMode="auto">
          <a:xfrm>
            <a:off x="3124200" y="1447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25</a:t>
            </a:r>
          </a:p>
        </p:txBody>
      </p:sp>
      <p:sp>
        <p:nvSpPr>
          <p:cNvPr id="6171" name="TextBox 32">
            <a:extLst>
              <a:ext uri="{FF2B5EF4-FFF2-40B4-BE49-F238E27FC236}">
                <a16:creationId xmlns:a16="http://schemas.microsoft.com/office/drawing/2014/main" id="{C971C8C1-E257-4740-A9E2-8ACC31DC7966}"/>
              </a:ext>
            </a:extLst>
          </p:cNvPr>
          <p:cNvSpPr txBox="1">
            <a:spLocks noChangeArrowheads="1"/>
          </p:cNvSpPr>
          <p:nvPr/>
        </p:nvSpPr>
        <p:spPr bwMode="auto">
          <a:xfrm>
            <a:off x="9982200" y="2895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26</a:t>
            </a:r>
          </a:p>
        </p:txBody>
      </p:sp>
      <p:sp>
        <p:nvSpPr>
          <p:cNvPr id="6172" name="TextBox 33">
            <a:extLst>
              <a:ext uri="{FF2B5EF4-FFF2-40B4-BE49-F238E27FC236}">
                <a16:creationId xmlns:a16="http://schemas.microsoft.com/office/drawing/2014/main" id="{0AA3909A-FA52-47A4-ABFA-6B60D30D6B9B}"/>
              </a:ext>
            </a:extLst>
          </p:cNvPr>
          <p:cNvSpPr txBox="1">
            <a:spLocks noChangeArrowheads="1"/>
          </p:cNvSpPr>
          <p:nvPr/>
        </p:nvSpPr>
        <p:spPr bwMode="auto">
          <a:xfrm>
            <a:off x="9144000" y="4419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27</a:t>
            </a:r>
          </a:p>
        </p:txBody>
      </p:sp>
      <p:sp>
        <p:nvSpPr>
          <p:cNvPr id="6173" name="TextBox 34">
            <a:extLst>
              <a:ext uri="{FF2B5EF4-FFF2-40B4-BE49-F238E27FC236}">
                <a16:creationId xmlns:a16="http://schemas.microsoft.com/office/drawing/2014/main" id="{FB1EA97E-BAE7-4605-8081-00A8FDD9989E}"/>
              </a:ext>
            </a:extLst>
          </p:cNvPr>
          <p:cNvSpPr txBox="1">
            <a:spLocks noChangeArrowheads="1"/>
          </p:cNvSpPr>
          <p:nvPr/>
        </p:nvSpPr>
        <p:spPr bwMode="auto">
          <a:xfrm>
            <a:off x="4343400" y="5562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28</a:t>
            </a:r>
          </a:p>
        </p:txBody>
      </p:sp>
      <p:sp>
        <p:nvSpPr>
          <p:cNvPr id="6174" name="TextBox 35">
            <a:extLst>
              <a:ext uri="{FF2B5EF4-FFF2-40B4-BE49-F238E27FC236}">
                <a16:creationId xmlns:a16="http://schemas.microsoft.com/office/drawing/2014/main" id="{0B5E5025-C8A9-4A40-830A-E810487E48C7}"/>
              </a:ext>
            </a:extLst>
          </p:cNvPr>
          <p:cNvSpPr txBox="1">
            <a:spLocks noChangeArrowheads="1"/>
          </p:cNvSpPr>
          <p:nvPr/>
        </p:nvSpPr>
        <p:spPr bwMode="auto">
          <a:xfrm>
            <a:off x="2819400" y="2895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29</a:t>
            </a:r>
          </a:p>
        </p:txBody>
      </p:sp>
      <p:sp>
        <p:nvSpPr>
          <p:cNvPr id="6175" name="TextBox 36">
            <a:extLst>
              <a:ext uri="{FF2B5EF4-FFF2-40B4-BE49-F238E27FC236}">
                <a16:creationId xmlns:a16="http://schemas.microsoft.com/office/drawing/2014/main" id="{B45E19F7-F655-4543-8E0B-ABA73BE5BB3F}"/>
              </a:ext>
            </a:extLst>
          </p:cNvPr>
          <p:cNvSpPr txBox="1">
            <a:spLocks noChangeArrowheads="1"/>
          </p:cNvSpPr>
          <p:nvPr/>
        </p:nvSpPr>
        <p:spPr bwMode="auto">
          <a:xfrm>
            <a:off x="7620000" y="990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30</a:t>
            </a:r>
          </a:p>
        </p:txBody>
      </p:sp>
      <p:sp>
        <p:nvSpPr>
          <p:cNvPr id="6176" name="TextBox 37">
            <a:extLst>
              <a:ext uri="{FF2B5EF4-FFF2-40B4-BE49-F238E27FC236}">
                <a16:creationId xmlns:a16="http://schemas.microsoft.com/office/drawing/2014/main" id="{AC12A272-1427-400C-AFB6-35D764663221}"/>
              </a:ext>
            </a:extLst>
          </p:cNvPr>
          <p:cNvSpPr txBox="1">
            <a:spLocks noChangeArrowheads="1"/>
          </p:cNvSpPr>
          <p:nvPr/>
        </p:nvSpPr>
        <p:spPr bwMode="auto">
          <a:xfrm>
            <a:off x="8763000" y="5486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31</a:t>
            </a:r>
          </a:p>
        </p:txBody>
      </p:sp>
      <p:sp>
        <p:nvSpPr>
          <p:cNvPr id="6177" name="TextBox 38">
            <a:extLst>
              <a:ext uri="{FF2B5EF4-FFF2-40B4-BE49-F238E27FC236}">
                <a16:creationId xmlns:a16="http://schemas.microsoft.com/office/drawing/2014/main" id="{AD491A8A-B9D4-4E87-88C9-2EF631196150}"/>
              </a:ext>
            </a:extLst>
          </p:cNvPr>
          <p:cNvSpPr txBox="1">
            <a:spLocks noChangeArrowheads="1"/>
          </p:cNvSpPr>
          <p:nvPr/>
        </p:nvSpPr>
        <p:spPr bwMode="auto">
          <a:xfrm>
            <a:off x="2667000" y="4038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32</a:t>
            </a:r>
          </a:p>
        </p:txBody>
      </p:sp>
      <p:sp>
        <p:nvSpPr>
          <p:cNvPr id="6178" name="TextBox 39">
            <a:extLst>
              <a:ext uri="{FF2B5EF4-FFF2-40B4-BE49-F238E27FC236}">
                <a16:creationId xmlns:a16="http://schemas.microsoft.com/office/drawing/2014/main" id="{30F00401-11CD-416C-BF56-EBE2EABFBD5E}"/>
              </a:ext>
            </a:extLst>
          </p:cNvPr>
          <p:cNvSpPr txBox="1">
            <a:spLocks noChangeArrowheads="1"/>
          </p:cNvSpPr>
          <p:nvPr/>
        </p:nvSpPr>
        <p:spPr bwMode="auto">
          <a:xfrm>
            <a:off x="5181600" y="2057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33</a:t>
            </a:r>
          </a:p>
        </p:txBody>
      </p:sp>
      <p:sp>
        <p:nvSpPr>
          <p:cNvPr id="6179" name="TextBox 40">
            <a:extLst>
              <a:ext uri="{FF2B5EF4-FFF2-40B4-BE49-F238E27FC236}">
                <a16:creationId xmlns:a16="http://schemas.microsoft.com/office/drawing/2014/main" id="{6F7C68EE-0828-423B-A676-36045F324000}"/>
              </a:ext>
            </a:extLst>
          </p:cNvPr>
          <p:cNvSpPr txBox="1">
            <a:spLocks noChangeArrowheads="1"/>
          </p:cNvSpPr>
          <p:nvPr/>
        </p:nvSpPr>
        <p:spPr bwMode="auto">
          <a:xfrm>
            <a:off x="7543800" y="2819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34</a:t>
            </a:r>
          </a:p>
        </p:txBody>
      </p:sp>
      <p:sp>
        <p:nvSpPr>
          <p:cNvPr id="6180" name="TextBox 41">
            <a:extLst>
              <a:ext uri="{FF2B5EF4-FFF2-40B4-BE49-F238E27FC236}">
                <a16:creationId xmlns:a16="http://schemas.microsoft.com/office/drawing/2014/main" id="{EB0263D4-5D33-4F78-A663-33ACF0E82B69}"/>
              </a:ext>
            </a:extLst>
          </p:cNvPr>
          <p:cNvSpPr txBox="1">
            <a:spLocks noChangeArrowheads="1"/>
          </p:cNvSpPr>
          <p:nvPr/>
        </p:nvSpPr>
        <p:spPr bwMode="auto">
          <a:xfrm>
            <a:off x="8229600" y="3962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35</a:t>
            </a:r>
          </a:p>
        </p:txBody>
      </p:sp>
      <p:sp>
        <p:nvSpPr>
          <p:cNvPr id="6181" name="TextBox 42">
            <a:extLst>
              <a:ext uri="{FF2B5EF4-FFF2-40B4-BE49-F238E27FC236}">
                <a16:creationId xmlns:a16="http://schemas.microsoft.com/office/drawing/2014/main" id="{846F54EC-2F83-4B94-BF11-46BBCAF0A3EF}"/>
              </a:ext>
            </a:extLst>
          </p:cNvPr>
          <p:cNvSpPr txBox="1">
            <a:spLocks noChangeArrowheads="1"/>
          </p:cNvSpPr>
          <p:nvPr/>
        </p:nvSpPr>
        <p:spPr bwMode="auto">
          <a:xfrm>
            <a:off x="3352800" y="5943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36</a:t>
            </a:r>
          </a:p>
        </p:txBody>
      </p:sp>
      <p:sp>
        <p:nvSpPr>
          <p:cNvPr id="6182" name="TextBox 43">
            <a:extLst>
              <a:ext uri="{FF2B5EF4-FFF2-40B4-BE49-F238E27FC236}">
                <a16:creationId xmlns:a16="http://schemas.microsoft.com/office/drawing/2014/main" id="{2A350FAE-5117-4AF6-86FF-AAEBEBABF1FE}"/>
              </a:ext>
            </a:extLst>
          </p:cNvPr>
          <p:cNvSpPr txBox="1">
            <a:spLocks noChangeArrowheads="1"/>
          </p:cNvSpPr>
          <p:nvPr/>
        </p:nvSpPr>
        <p:spPr bwMode="auto">
          <a:xfrm>
            <a:off x="4114800" y="2209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37</a:t>
            </a:r>
          </a:p>
        </p:txBody>
      </p:sp>
      <p:sp>
        <p:nvSpPr>
          <p:cNvPr id="6183" name="TextBox 44">
            <a:extLst>
              <a:ext uri="{FF2B5EF4-FFF2-40B4-BE49-F238E27FC236}">
                <a16:creationId xmlns:a16="http://schemas.microsoft.com/office/drawing/2014/main" id="{78266E7E-803A-408C-A3D2-19796C95C43B}"/>
              </a:ext>
            </a:extLst>
          </p:cNvPr>
          <p:cNvSpPr txBox="1">
            <a:spLocks noChangeArrowheads="1"/>
          </p:cNvSpPr>
          <p:nvPr/>
        </p:nvSpPr>
        <p:spPr bwMode="auto">
          <a:xfrm>
            <a:off x="9144000" y="1981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38</a:t>
            </a:r>
          </a:p>
        </p:txBody>
      </p:sp>
      <p:sp>
        <p:nvSpPr>
          <p:cNvPr id="6184" name="TextBox 45">
            <a:extLst>
              <a:ext uri="{FF2B5EF4-FFF2-40B4-BE49-F238E27FC236}">
                <a16:creationId xmlns:a16="http://schemas.microsoft.com/office/drawing/2014/main" id="{FD339CF6-5251-4FB1-8557-EB7047257170}"/>
              </a:ext>
            </a:extLst>
          </p:cNvPr>
          <p:cNvSpPr txBox="1">
            <a:spLocks noChangeArrowheads="1"/>
          </p:cNvSpPr>
          <p:nvPr/>
        </p:nvSpPr>
        <p:spPr bwMode="auto">
          <a:xfrm>
            <a:off x="7086600" y="4724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39</a:t>
            </a:r>
          </a:p>
        </p:txBody>
      </p:sp>
      <p:sp>
        <p:nvSpPr>
          <p:cNvPr id="6185" name="TextBox 46">
            <a:extLst>
              <a:ext uri="{FF2B5EF4-FFF2-40B4-BE49-F238E27FC236}">
                <a16:creationId xmlns:a16="http://schemas.microsoft.com/office/drawing/2014/main" id="{23150929-2B22-4622-AE96-4B13FACB9B5A}"/>
              </a:ext>
            </a:extLst>
          </p:cNvPr>
          <p:cNvSpPr txBox="1">
            <a:spLocks noChangeArrowheads="1"/>
          </p:cNvSpPr>
          <p:nvPr/>
        </p:nvSpPr>
        <p:spPr bwMode="auto">
          <a:xfrm>
            <a:off x="5181600" y="4724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40</a:t>
            </a:r>
          </a:p>
        </p:txBody>
      </p:sp>
      <p:sp>
        <p:nvSpPr>
          <p:cNvPr id="6186" name="TextBox 47">
            <a:extLst>
              <a:ext uri="{FF2B5EF4-FFF2-40B4-BE49-F238E27FC236}">
                <a16:creationId xmlns:a16="http://schemas.microsoft.com/office/drawing/2014/main" id="{BCCA1DED-DA3C-4532-BBCC-C84A070D3A20}"/>
              </a:ext>
            </a:extLst>
          </p:cNvPr>
          <p:cNvSpPr txBox="1">
            <a:spLocks noChangeArrowheads="1"/>
          </p:cNvSpPr>
          <p:nvPr/>
        </p:nvSpPr>
        <p:spPr bwMode="auto">
          <a:xfrm>
            <a:off x="1981200" y="2209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41</a:t>
            </a:r>
          </a:p>
        </p:txBody>
      </p:sp>
      <p:sp>
        <p:nvSpPr>
          <p:cNvPr id="6187" name="TextBox 48">
            <a:extLst>
              <a:ext uri="{FF2B5EF4-FFF2-40B4-BE49-F238E27FC236}">
                <a16:creationId xmlns:a16="http://schemas.microsoft.com/office/drawing/2014/main" id="{6304DA15-4845-4DDC-97CA-258FC73DC23F}"/>
              </a:ext>
            </a:extLst>
          </p:cNvPr>
          <p:cNvSpPr txBox="1">
            <a:spLocks noChangeArrowheads="1"/>
          </p:cNvSpPr>
          <p:nvPr/>
        </p:nvSpPr>
        <p:spPr bwMode="auto">
          <a:xfrm>
            <a:off x="8763000" y="3124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42</a:t>
            </a:r>
          </a:p>
        </p:txBody>
      </p:sp>
      <p:sp>
        <p:nvSpPr>
          <p:cNvPr id="6188" name="TextBox 49">
            <a:extLst>
              <a:ext uri="{FF2B5EF4-FFF2-40B4-BE49-F238E27FC236}">
                <a16:creationId xmlns:a16="http://schemas.microsoft.com/office/drawing/2014/main" id="{B766BF24-39E4-4954-A66F-D9068693957A}"/>
              </a:ext>
            </a:extLst>
          </p:cNvPr>
          <p:cNvSpPr txBox="1">
            <a:spLocks noChangeArrowheads="1"/>
          </p:cNvSpPr>
          <p:nvPr/>
        </p:nvSpPr>
        <p:spPr bwMode="auto">
          <a:xfrm>
            <a:off x="9829800" y="4953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43</a:t>
            </a:r>
          </a:p>
        </p:txBody>
      </p:sp>
      <p:sp>
        <p:nvSpPr>
          <p:cNvPr id="6189" name="TextBox 50">
            <a:extLst>
              <a:ext uri="{FF2B5EF4-FFF2-40B4-BE49-F238E27FC236}">
                <a16:creationId xmlns:a16="http://schemas.microsoft.com/office/drawing/2014/main" id="{1DA8AEED-AEC9-4E35-8E97-C0259C1988F8}"/>
              </a:ext>
            </a:extLst>
          </p:cNvPr>
          <p:cNvSpPr txBox="1">
            <a:spLocks noChangeArrowheads="1"/>
          </p:cNvSpPr>
          <p:nvPr/>
        </p:nvSpPr>
        <p:spPr bwMode="auto">
          <a:xfrm>
            <a:off x="2209800" y="4800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44</a:t>
            </a:r>
          </a:p>
        </p:txBody>
      </p:sp>
      <p:sp>
        <p:nvSpPr>
          <p:cNvPr id="6190" name="TextBox 51">
            <a:extLst>
              <a:ext uri="{FF2B5EF4-FFF2-40B4-BE49-F238E27FC236}">
                <a16:creationId xmlns:a16="http://schemas.microsoft.com/office/drawing/2014/main" id="{65C6868A-83F5-4A41-A7A2-C9264AD09DEB}"/>
              </a:ext>
            </a:extLst>
          </p:cNvPr>
          <p:cNvSpPr txBox="1">
            <a:spLocks noChangeArrowheads="1"/>
          </p:cNvSpPr>
          <p:nvPr/>
        </p:nvSpPr>
        <p:spPr bwMode="auto">
          <a:xfrm>
            <a:off x="4800600" y="2438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45</a:t>
            </a:r>
          </a:p>
        </p:txBody>
      </p:sp>
      <p:sp>
        <p:nvSpPr>
          <p:cNvPr id="6191" name="TextBox 52">
            <a:extLst>
              <a:ext uri="{FF2B5EF4-FFF2-40B4-BE49-F238E27FC236}">
                <a16:creationId xmlns:a16="http://schemas.microsoft.com/office/drawing/2014/main" id="{F0E1733D-6FE3-46D4-BED0-CA0291FFB5CB}"/>
              </a:ext>
            </a:extLst>
          </p:cNvPr>
          <p:cNvSpPr txBox="1">
            <a:spLocks noChangeArrowheads="1"/>
          </p:cNvSpPr>
          <p:nvPr/>
        </p:nvSpPr>
        <p:spPr bwMode="auto">
          <a:xfrm>
            <a:off x="7086600" y="1371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46</a:t>
            </a:r>
          </a:p>
        </p:txBody>
      </p:sp>
      <p:sp>
        <p:nvSpPr>
          <p:cNvPr id="6192" name="TextBox 53">
            <a:extLst>
              <a:ext uri="{FF2B5EF4-FFF2-40B4-BE49-F238E27FC236}">
                <a16:creationId xmlns:a16="http://schemas.microsoft.com/office/drawing/2014/main" id="{6538A5C9-6036-4172-845A-9EC1F569F8C9}"/>
              </a:ext>
            </a:extLst>
          </p:cNvPr>
          <p:cNvSpPr txBox="1">
            <a:spLocks noChangeArrowheads="1"/>
          </p:cNvSpPr>
          <p:nvPr/>
        </p:nvSpPr>
        <p:spPr bwMode="auto">
          <a:xfrm>
            <a:off x="6629400" y="5715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47</a:t>
            </a:r>
          </a:p>
        </p:txBody>
      </p:sp>
      <p:sp>
        <p:nvSpPr>
          <p:cNvPr id="6193" name="TextBox 54">
            <a:extLst>
              <a:ext uri="{FF2B5EF4-FFF2-40B4-BE49-F238E27FC236}">
                <a16:creationId xmlns:a16="http://schemas.microsoft.com/office/drawing/2014/main" id="{FE6161E4-23D1-460A-B9AB-C2533FB1C930}"/>
              </a:ext>
            </a:extLst>
          </p:cNvPr>
          <p:cNvSpPr txBox="1">
            <a:spLocks noChangeArrowheads="1"/>
          </p:cNvSpPr>
          <p:nvPr/>
        </p:nvSpPr>
        <p:spPr bwMode="auto">
          <a:xfrm>
            <a:off x="3505200" y="4114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48</a:t>
            </a:r>
          </a:p>
        </p:txBody>
      </p:sp>
      <p:sp>
        <p:nvSpPr>
          <p:cNvPr id="6194" name="TextBox 55">
            <a:extLst>
              <a:ext uri="{FF2B5EF4-FFF2-40B4-BE49-F238E27FC236}">
                <a16:creationId xmlns:a16="http://schemas.microsoft.com/office/drawing/2014/main" id="{8D55DF81-2914-4F77-BCFF-8BF8727764B1}"/>
              </a:ext>
            </a:extLst>
          </p:cNvPr>
          <p:cNvSpPr txBox="1">
            <a:spLocks noChangeArrowheads="1"/>
          </p:cNvSpPr>
          <p:nvPr/>
        </p:nvSpPr>
        <p:spPr bwMode="auto">
          <a:xfrm>
            <a:off x="3581400" y="1828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49</a:t>
            </a:r>
          </a:p>
        </p:txBody>
      </p:sp>
      <p:sp>
        <p:nvSpPr>
          <p:cNvPr id="6195" name="TextBox 56">
            <a:extLst>
              <a:ext uri="{FF2B5EF4-FFF2-40B4-BE49-F238E27FC236}">
                <a16:creationId xmlns:a16="http://schemas.microsoft.com/office/drawing/2014/main" id="{BD26F0D0-E589-4094-8260-2701EF7939E8}"/>
              </a:ext>
            </a:extLst>
          </p:cNvPr>
          <p:cNvSpPr txBox="1">
            <a:spLocks noChangeArrowheads="1"/>
          </p:cNvSpPr>
          <p:nvPr/>
        </p:nvSpPr>
        <p:spPr bwMode="auto">
          <a:xfrm>
            <a:off x="6324600" y="2286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50</a:t>
            </a:r>
          </a:p>
        </p:txBody>
      </p:sp>
      <p:sp>
        <p:nvSpPr>
          <p:cNvPr id="6196" name="TextBox 57">
            <a:extLst>
              <a:ext uri="{FF2B5EF4-FFF2-40B4-BE49-F238E27FC236}">
                <a16:creationId xmlns:a16="http://schemas.microsoft.com/office/drawing/2014/main" id="{576EC935-B024-42B7-B4DB-57575EE362CD}"/>
              </a:ext>
            </a:extLst>
          </p:cNvPr>
          <p:cNvSpPr txBox="1">
            <a:spLocks noChangeArrowheads="1"/>
          </p:cNvSpPr>
          <p:nvPr/>
        </p:nvSpPr>
        <p:spPr bwMode="auto">
          <a:xfrm>
            <a:off x="7543800" y="5410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51</a:t>
            </a:r>
          </a:p>
        </p:txBody>
      </p:sp>
      <p:sp>
        <p:nvSpPr>
          <p:cNvPr id="6197" name="TextBox 58">
            <a:extLst>
              <a:ext uri="{FF2B5EF4-FFF2-40B4-BE49-F238E27FC236}">
                <a16:creationId xmlns:a16="http://schemas.microsoft.com/office/drawing/2014/main" id="{244A1975-7102-43EF-93A0-AD632D199C10}"/>
              </a:ext>
            </a:extLst>
          </p:cNvPr>
          <p:cNvSpPr txBox="1">
            <a:spLocks noChangeArrowheads="1"/>
          </p:cNvSpPr>
          <p:nvPr/>
        </p:nvSpPr>
        <p:spPr bwMode="auto">
          <a:xfrm>
            <a:off x="4724400" y="3810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52</a:t>
            </a:r>
          </a:p>
        </p:txBody>
      </p:sp>
      <p:sp>
        <p:nvSpPr>
          <p:cNvPr id="6198" name="TextBox 59">
            <a:extLst>
              <a:ext uri="{FF2B5EF4-FFF2-40B4-BE49-F238E27FC236}">
                <a16:creationId xmlns:a16="http://schemas.microsoft.com/office/drawing/2014/main" id="{5DD5AF71-BE02-44B0-B8E3-9EAE77C04712}"/>
              </a:ext>
            </a:extLst>
          </p:cNvPr>
          <p:cNvSpPr txBox="1">
            <a:spLocks noChangeArrowheads="1"/>
          </p:cNvSpPr>
          <p:nvPr/>
        </p:nvSpPr>
        <p:spPr bwMode="auto">
          <a:xfrm>
            <a:off x="5410200" y="1371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53</a:t>
            </a:r>
          </a:p>
        </p:txBody>
      </p:sp>
      <p:sp>
        <p:nvSpPr>
          <p:cNvPr id="6199" name="TextBox 60">
            <a:extLst>
              <a:ext uri="{FF2B5EF4-FFF2-40B4-BE49-F238E27FC236}">
                <a16:creationId xmlns:a16="http://schemas.microsoft.com/office/drawing/2014/main" id="{0298C1E9-0E07-4F4F-BD8C-273AA42D931A}"/>
              </a:ext>
            </a:extLst>
          </p:cNvPr>
          <p:cNvSpPr txBox="1">
            <a:spLocks noChangeArrowheads="1"/>
          </p:cNvSpPr>
          <p:nvPr/>
        </p:nvSpPr>
        <p:spPr bwMode="auto">
          <a:xfrm>
            <a:off x="10134600" y="1828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54</a:t>
            </a:r>
          </a:p>
        </p:txBody>
      </p:sp>
      <p:sp>
        <p:nvSpPr>
          <p:cNvPr id="6200" name="TextBox 61">
            <a:extLst>
              <a:ext uri="{FF2B5EF4-FFF2-40B4-BE49-F238E27FC236}">
                <a16:creationId xmlns:a16="http://schemas.microsoft.com/office/drawing/2014/main" id="{35FFF935-DFE1-4E69-AE7A-8667EBA56ABF}"/>
              </a:ext>
            </a:extLst>
          </p:cNvPr>
          <p:cNvSpPr txBox="1">
            <a:spLocks noChangeArrowheads="1"/>
          </p:cNvSpPr>
          <p:nvPr/>
        </p:nvSpPr>
        <p:spPr bwMode="auto">
          <a:xfrm>
            <a:off x="6172200" y="3810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55</a:t>
            </a:r>
          </a:p>
        </p:txBody>
      </p:sp>
      <p:sp>
        <p:nvSpPr>
          <p:cNvPr id="6201" name="TextBox 62">
            <a:extLst>
              <a:ext uri="{FF2B5EF4-FFF2-40B4-BE49-F238E27FC236}">
                <a16:creationId xmlns:a16="http://schemas.microsoft.com/office/drawing/2014/main" id="{F271CC26-7DC3-443A-8C66-DC38BBAFBBD5}"/>
              </a:ext>
            </a:extLst>
          </p:cNvPr>
          <p:cNvSpPr txBox="1">
            <a:spLocks noChangeArrowheads="1"/>
          </p:cNvSpPr>
          <p:nvPr/>
        </p:nvSpPr>
        <p:spPr bwMode="auto">
          <a:xfrm>
            <a:off x="1905000" y="4191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56</a:t>
            </a:r>
          </a:p>
        </p:txBody>
      </p:sp>
      <p:sp>
        <p:nvSpPr>
          <p:cNvPr id="6202" name="TextBox 63">
            <a:extLst>
              <a:ext uri="{FF2B5EF4-FFF2-40B4-BE49-F238E27FC236}">
                <a16:creationId xmlns:a16="http://schemas.microsoft.com/office/drawing/2014/main" id="{4E2C6327-E46D-4829-9A2C-D1F5BF33C364}"/>
              </a:ext>
            </a:extLst>
          </p:cNvPr>
          <p:cNvSpPr txBox="1">
            <a:spLocks noChangeArrowheads="1"/>
          </p:cNvSpPr>
          <p:nvPr/>
        </p:nvSpPr>
        <p:spPr bwMode="auto">
          <a:xfrm>
            <a:off x="2514600" y="1752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57</a:t>
            </a:r>
          </a:p>
        </p:txBody>
      </p:sp>
      <p:sp>
        <p:nvSpPr>
          <p:cNvPr id="6203" name="TextBox 64">
            <a:extLst>
              <a:ext uri="{FF2B5EF4-FFF2-40B4-BE49-F238E27FC236}">
                <a16:creationId xmlns:a16="http://schemas.microsoft.com/office/drawing/2014/main" id="{62F33B2B-5DCF-4BB9-BCF1-BDBAB8A3007D}"/>
              </a:ext>
            </a:extLst>
          </p:cNvPr>
          <p:cNvSpPr txBox="1">
            <a:spLocks noChangeArrowheads="1"/>
          </p:cNvSpPr>
          <p:nvPr/>
        </p:nvSpPr>
        <p:spPr bwMode="auto">
          <a:xfrm>
            <a:off x="8534400" y="1219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58</a:t>
            </a:r>
          </a:p>
        </p:txBody>
      </p:sp>
      <p:sp>
        <p:nvSpPr>
          <p:cNvPr id="6204" name="TextBox 65">
            <a:extLst>
              <a:ext uri="{FF2B5EF4-FFF2-40B4-BE49-F238E27FC236}">
                <a16:creationId xmlns:a16="http://schemas.microsoft.com/office/drawing/2014/main" id="{E960D83D-7083-49A0-98AC-DEBD5091AAAE}"/>
              </a:ext>
            </a:extLst>
          </p:cNvPr>
          <p:cNvSpPr txBox="1">
            <a:spLocks noChangeArrowheads="1"/>
          </p:cNvSpPr>
          <p:nvPr/>
        </p:nvSpPr>
        <p:spPr bwMode="auto">
          <a:xfrm>
            <a:off x="8382000" y="5867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59</a:t>
            </a:r>
          </a:p>
        </p:txBody>
      </p:sp>
      <p:sp>
        <p:nvSpPr>
          <p:cNvPr id="6205" name="TextBox 66">
            <a:extLst>
              <a:ext uri="{FF2B5EF4-FFF2-40B4-BE49-F238E27FC236}">
                <a16:creationId xmlns:a16="http://schemas.microsoft.com/office/drawing/2014/main" id="{5458CA4A-4896-410D-9FA5-3D17B297E87C}"/>
              </a:ext>
            </a:extLst>
          </p:cNvPr>
          <p:cNvSpPr txBox="1">
            <a:spLocks noChangeArrowheads="1"/>
          </p:cNvSpPr>
          <p:nvPr/>
        </p:nvSpPr>
        <p:spPr bwMode="auto">
          <a:xfrm>
            <a:off x="4648200" y="4953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60</a:t>
            </a:r>
          </a:p>
        </p:txBody>
      </p:sp>
      <p:cxnSp>
        <p:nvCxnSpPr>
          <p:cNvPr id="3" name="Straight Connector 2">
            <a:extLst>
              <a:ext uri="{FF2B5EF4-FFF2-40B4-BE49-F238E27FC236}">
                <a16:creationId xmlns:a16="http://schemas.microsoft.com/office/drawing/2014/main" id="{219CF601-772B-5C8E-0AEB-ED59580A856E}"/>
              </a:ext>
            </a:extLst>
          </p:cNvPr>
          <p:cNvCxnSpPr>
            <a:endCxn id="6147" idx="3"/>
          </p:cNvCxnSpPr>
          <p:nvPr/>
        </p:nvCxnSpPr>
        <p:spPr>
          <a:xfrm flipV="1">
            <a:off x="3124200" y="1524001"/>
            <a:ext cx="6403238" cy="685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57AE0EBC-70DB-8324-8E4B-C3E239983548}"/>
              </a:ext>
            </a:extLst>
          </p:cNvPr>
          <p:cNvCxnSpPr/>
          <p:nvPr/>
        </p:nvCxnSpPr>
        <p:spPr>
          <a:xfrm flipH="1">
            <a:off x="7086600" y="1524001"/>
            <a:ext cx="2440838" cy="2667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07CE5A63-FE16-A4DF-FA54-C93F7C3965BC}"/>
              </a:ext>
            </a:extLst>
          </p:cNvPr>
          <p:cNvCxnSpPr/>
          <p:nvPr/>
        </p:nvCxnSpPr>
        <p:spPr>
          <a:xfrm flipH="1" flipV="1">
            <a:off x="1905000" y="3810001"/>
            <a:ext cx="5179164"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B4E18800-2FF4-3FAE-A7B4-57EBD3FF8080}"/>
              </a:ext>
            </a:extLst>
          </p:cNvPr>
          <p:cNvCxnSpPr>
            <a:endCxn id="6150" idx="1"/>
          </p:cNvCxnSpPr>
          <p:nvPr/>
        </p:nvCxnSpPr>
        <p:spPr>
          <a:xfrm flipV="1">
            <a:off x="1905000" y="3125690"/>
            <a:ext cx="3429000" cy="684311"/>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Box 3">
            <a:extLst>
              <a:ext uri="{FF2B5EF4-FFF2-40B4-BE49-F238E27FC236}">
                <a16:creationId xmlns:a16="http://schemas.microsoft.com/office/drawing/2014/main" id="{28514E09-D159-4EFA-94E9-243C01FDA234}"/>
              </a:ext>
            </a:extLst>
          </p:cNvPr>
          <p:cNvSpPr txBox="1">
            <a:spLocks noChangeArrowheads="1"/>
          </p:cNvSpPr>
          <p:nvPr/>
        </p:nvSpPr>
        <p:spPr bwMode="auto">
          <a:xfrm>
            <a:off x="2971800" y="20574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a:t>
            </a:r>
          </a:p>
        </p:txBody>
      </p:sp>
      <p:sp>
        <p:nvSpPr>
          <p:cNvPr id="6147" name="TextBox 4">
            <a:extLst>
              <a:ext uri="{FF2B5EF4-FFF2-40B4-BE49-F238E27FC236}">
                <a16:creationId xmlns:a16="http://schemas.microsoft.com/office/drawing/2014/main" id="{9140FA94-21EC-4FF2-9C93-863AD87BB700}"/>
              </a:ext>
            </a:extLst>
          </p:cNvPr>
          <p:cNvSpPr txBox="1">
            <a:spLocks noChangeArrowheads="1"/>
          </p:cNvSpPr>
          <p:nvPr/>
        </p:nvSpPr>
        <p:spPr bwMode="auto">
          <a:xfrm>
            <a:off x="9372600" y="1371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a:t>
            </a:r>
          </a:p>
        </p:txBody>
      </p:sp>
      <p:sp>
        <p:nvSpPr>
          <p:cNvPr id="6148" name="TextBox 5">
            <a:extLst>
              <a:ext uri="{FF2B5EF4-FFF2-40B4-BE49-F238E27FC236}">
                <a16:creationId xmlns:a16="http://schemas.microsoft.com/office/drawing/2014/main" id="{111D4875-B88F-4DBB-B4DF-D6C2B286E623}"/>
              </a:ext>
            </a:extLst>
          </p:cNvPr>
          <p:cNvSpPr txBox="1">
            <a:spLocks noChangeArrowheads="1"/>
          </p:cNvSpPr>
          <p:nvPr/>
        </p:nvSpPr>
        <p:spPr bwMode="auto">
          <a:xfrm>
            <a:off x="6934200" y="4038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a:t>
            </a:r>
          </a:p>
        </p:txBody>
      </p:sp>
      <p:sp>
        <p:nvSpPr>
          <p:cNvPr id="6149" name="TextBox 6">
            <a:extLst>
              <a:ext uri="{FF2B5EF4-FFF2-40B4-BE49-F238E27FC236}">
                <a16:creationId xmlns:a16="http://schemas.microsoft.com/office/drawing/2014/main" id="{B5D7F8FB-761C-4B0D-A38C-27DB02067114}"/>
              </a:ext>
            </a:extLst>
          </p:cNvPr>
          <p:cNvSpPr txBox="1">
            <a:spLocks noChangeArrowheads="1"/>
          </p:cNvSpPr>
          <p:nvPr/>
        </p:nvSpPr>
        <p:spPr bwMode="auto">
          <a:xfrm>
            <a:off x="1752600" y="3657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a:t>
            </a:r>
          </a:p>
        </p:txBody>
      </p:sp>
      <p:sp>
        <p:nvSpPr>
          <p:cNvPr id="6150" name="TextBox 11">
            <a:extLst>
              <a:ext uri="{FF2B5EF4-FFF2-40B4-BE49-F238E27FC236}">
                <a16:creationId xmlns:a16="http://schemas.microsoft.com/office/drawing/2014/main" id="{C8BE7BD8-41A1-4ECF-BCFE-84597358613D}"/>
              </a:ext>
            </a:extLst>
          </p:cNvPr>
          <p:cNvSpPr txBox="1">
            <a:spLocks noChangeArrowheads="1"/>
          </p:cNvSpPr>
          <p:nvPr/>
        </p:nvSpPr>
        <p:spPr bwMode="auto">
          <a:xfrm>
            <a:off x="5334000" y="2971801"/>
            <a:ext cx="284052" cy="30777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a:t>
            </a:r>
          </a:p>
        </p:txBody>
      </p:sp>
      <p:sp>
        <p:nvSpPr>
          <p:cNvPr id="6151" name="TextBox 12">
            <a:extLst>
              <a:ext uri="{FF2B5EF4-FFF2-40B4-BE49-F238E27FC236}">
                <a16:creationId xmlns:a16="http://schemas.microsoft.com/office/drawing/2014/main" id="{E56BCD08-3A93-4382-842A-A4091DCC07C9}"/>
              </a:ext>
            </a:extLst>
          </p:cNvPr>
          <p:cNvSpPr txBox="1">
            <a:spLocks noChangeArrowheads="1"/>
          </p:cNvSpPr>
          <p:nvPr/>
        </p:nvSpPr>
        <p:spPr bwMode="auto">
          <a:xfrm>
            <a:off x="6172200" y="1371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6</a:t>
            </a:r>
          </a:p>
        </p:txBody>
      </p:sp>
      <p:sp>
        <p:nvSpPr>
          <p:cNvPr id="6152" name="TextBox 13">
            <a:extLst>
              <a:ext uri="{FF2B5EF4-FFF2-40B4-BE49-F238E27FC236}">
                <a16:creationId xmlns:a16="http://schemas.microsoft.com/office/drawing/2014/main" id="{C5209F1D-A3A3-4307-979E-1535634C0958}"/>
              </a:ext>
            </a:extLst>
          </p:cNvPr>
          <p:cNvSpPr txBox="1">
            <a:spLocks noChangeArrowheads="1"/>
          </p:cNvSpPr>
          <p:nvPr/>
        </p:nvSpPr>
        <p:spPr bwMode="auto">
          <a:xfrm>
            <a:off x="9677400" y="59436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7</a:t>
            </a:r>
          </a:p>
        </p:txBody>
      </p:sp>
      <p:sp>
        <p:nvSpPr>
          <p:cNvPr id="6153" name="TextBox 14">
            <a:extLst>
              <a:ext uri="{FF2B5EF4-FFF2-40B4-BE49-F238E27FC236}">
                <a16:creationId xmlns:a16="http://schemas.microsoft.com/office/drawing/2014/main" id="{10D57CA4-C36C-4FF6-A856-5465FBDC5072}"/>
              </a:ext>
            </a:extLst>
          </p:cNvPr>
          <p:cNvSpPr txBox="1">
            <a:spLocks noChangeArrowheads="1"/>
          </p:cNvSpPr>
          <p:nvPr/>
        </p:nvSpPr>
        <p:spPr bwMode="auto">
          <a:xfrm>
            <a:off x="5486400" y="57912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8</a:t>
            </a:r>
          </a:p>
        </p:txBody>
      </p:sp>
      <p:sp>
        <p:nvSpPr>
          <p:cNvPr id="6154" name="TextBox 15">
            <a:extLst>
              <a:ext uri="{FF2B5EF4-FFF2-40B4-BE49-F238E27FC236}">
                <a16:creationId xmlns:a16="http://schemas.microsoft.com/office/drawing/2014/main" id="{288B5505-25F8-40F1-BA00-1D8C14AC0499}"/>
              </a:ext>
            </a:extLst>
          </p:cNvPr>
          <p:cNvSpPr txBox="1">
            <a:spLocks noChangeArrowheads="1"/>
          </p:cNvSpPr>
          <p:nvPr/>
        </p:nvSpPr>
        <p:spPr bwMode="auto">
          <a:xfrm>
            <a:off x="2133600" y="1447801"/>
            <a:ext cx="28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dirty="0">
                <a:solidFill>
                  <a:prstClr val="black"/>
                </a:solidFill>
                <a:sym typeface="Arial"/>
              </a:rPr>
              <a:t>9</a:t>
            </a:r>
          </a:p>
        </p:txBody>
      </p:sp>
      <p:sp>
        <p:nvSpPr>
          <p:cNvPr id="6155" name="TextBox 16">
            <a:extLst>
              <a:ext uri="{FF2B5EF4-FFF2-40B4-BE49-F238E27FC236}">
                <a16:creationId xmlns:a16="http://schemas.microsoft.com/office/drawing/2014/main" id="{ACC4D3B0-48CD-45B9-86DA-4C3A4A16E8FB}"/>
              </a:ext>
            </a:extLst>
          </p:cNvPr>
          <p:cNvSpPr txBox="1">
            <a:spLocks noChangeArrowheads="1"/>
          </p:cNvSpPr>
          <p:nvPr/>
        </p:nvSpPr>
        <p:spPr bwMode="auto">
          <a:xfrm>
            <a:off x="8077200" y="1828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10</a:t>
            </a:r>
          </a:p>
        </p:txBody>
      </p:sp>
      <p:sp>
        <p:nvSpPr>
          <p:cNvPr id="6156" name="TextBox 17">
            <a:extLst>
              <a:ext uri="{FF2B5EF4-FFF2-40B4-BE49-F238E27FC236}">
                <a16:creationId xmlns:a16="http://schemas.microsoft.com/office/drawing/2014/main" id="{4945259A-573D-4C01-8934-421D84382C74}"/>
              </a:ext>
            </a:extLst>
          </p:cNvPr>
          <p:cNvSpPr txBox="1">
            <a:spLocks noChangeArrowheads="1"/>
          </p:cNvSpPr>
          <p:nvPr/>
        </p:nvSpPr>
        <p:spPr bwMode="auto">
          <a:xfrm>
            <a:off x="9982200" y="3810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11</a:t>
            </a:r>
          </a:p>
        </p:txBody>
      </p:sp>
      <p:sp>
        <p:nvSpPr>
          <p:cNvPr id="6157" name="TextBox 18">
            <a:extLst>
              <a:ext uri="{FF2B5EF4-FFF2-40B4-BE49-F238E27FC236}">
                <a16:creationId xmlns:a16="http://schemas.microsoft.com/office/drawing/2014/main" id="{6CD0456B-173B-40BF-A333-31D4D8103359}"/>
              </a:ext>
            </a:extLst>
          </p:cNvPr>
          <p:cNvSpPr txBox="1">
            <a:spLocks noChangeArrowheads="1"/>
          </p:cNvSpPr>
          <p:nvPr/>
        </p:nvSpPr>
        <p:spPr bwMode="auto">
          <a:xfrm>
            <a:off x="5562600" y="3962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12</a:t>
            </a:r>
          </a:p>
        </p:txBody>
      </p:sp>
      <p:sp>
        <p:nvSpPr>
          <p:cNvPr id="6158" name="TextBox 19">
            <a:extLst>
              <a:ext uri="{FF2B5EF4-FFF2-40B4-BE49-F238E27FC236}">
                <a16:creationId xmlns:a16="http://schemas.microsoft.com/office/drawing/2014/main" id="{A33EB33C-2586-4BA8-9A61-B2210827C386}"/>
              </a:ext>
            </a:extLst>
          </p:cNvPr>
          <p:cNvSpPr txBox="1">
            <a:spLocks noChangeArrowheads="1"/>
          </p:cNvSpPr>
          <p:nvPr/>
        </p:nvSpPr>
        <p:spPr bwMode="auto">
          <a:xfrm>
            <a:off x="1981200" y="2819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13</a:t>
            </a:r>
          </a:p>
        </p:txBody>
      </p:sp>
      <p:sp>
        <p:nvSpPr>
          <p:cNvPr id="6159" name="TextBox 20">
            <a:extLst>
              <a:ext uri="{FF2B5EF4-FFF2-40B4-BE49-F238E27FC236}">
                <a16:creationId xmlns:a16="http://schemas.microsoft.com/office/drawing/2014/main" id="{97D4D1D5-618B-4523-A19A-EBDE8EA67B2A}"/>
              </a:ext>
            </a:extLst>
          </p:cNvPr>
          <p:cNvSpPr txBox="1">
            <a:spLocks noChangeArrowheads="1"/>
          </p:cNvSpPr>
          <p:nvPr/>
        </p:nvSpPr>
        <p:spPr bwMode="auto">
          <a:xfrm>
            <a:off x="6324600" y="2971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14</a:t>
            </a:r>
          </a:p>
        </p:txBody>
      </p:sp>
      <p:sp>
        <p:nvSpPr>
          <p:cNvPr id="6160" name="TextBox 21">
            <a:extLst>
              <a:ext uri="{FF2B5EF4-FFF2-40B4-BE49-F238E27FC236}">
                <a16:creationId xmlns:a16="http://schemas.microsoft.com/office/drawing/2014/main" id="{98D3EF83-AFA0-4218-8D76-FB8EF192E1CA}"/>
              </a:ext>
            </a:extLst>
          </p:cNvPr>
          <p:cNvSpPr txBox="1">
            <a:spLocks noChangeArrowheads="1"/>
          </p:cNvSpPr>
          <p:nvPr/>
        </p:nvSpPr>
        <p:spPr bwMode="auto">
          <a:xfrm>
            <a:off x="6248400" y="5029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15</a:t>
            </a:r>
          </a:p>
        </p:txBody>
      </p:sp>
      <p:sp>
        <p:nvSpPr>
          <p:cNvPr id="6161" name="TextBox 22">
            <a:extLst>
              <a:ext uri="{FF2B5EF4-FFF2-40B4-BE49-F238E27FC236}">
                <a16:creationId xmlns:a16="http://schemas.microsoft.com/office/drawing/2014/main" id="{0B17D7E0-C929-4EDF-BDCD-804DADE703AE}"/>
              </a:ext>
            </a:extLst>
          </p:cNvPr>
          <p:cNvSpPr txBox="1">
            <a:spLocks noChangeArrowheads="1"/>
          </p:cNvSpPr>
          <p:nvPr/>
        </p:nvSpPr>
        <p:spPr bwMode="auto">
          <a:xfrm>
            <a:off x="4114800" y="4343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16</a:t>
            </a:r>
          </a:p>
        </p:txBody>
      </p:sp>
      <p:sp>
        <p:nvSpPr>
          <p:cNvPr id="6162" name="TextBox 23">
            <a:extLst>
              <a:ext uri="{FF2B5EF4-FFF2-40B4-BE49-F238E27FC236}">
                <a16:creationId xmlns:a16="http://schemas.microsoft.com/office/drawing/2014/main" id="{EF09D33A-E576-4D5E-BF7F-4DC950B6ED6B}"/>
              </a:ext>
            </a:extLst>
          </p:cNvPr>
          <p:cNvSpPr txBox="1">
            <a:spLocks noChangeArrowheads="1"/>
          </p:cNvSpPr>
          <p:nvPr/>
        </p:nvSpPr>
        <p:spPr bwMode="auto">
          <a:xfrm>
            <a:off x="4267200" y="1524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17</a:t>
            </a:r>
          </a:p>
        </p:txBody>
      </p:sp>
      <p:sp>
        <p:nvSpPr>
          <p:cNvPr id="6163" name="TextBox 24">
            <a:extLst>
              <a:ext uri="{FF2B5EF4-FFF2-40B4-BE49-F238E27FC236}">
                <a16:creationId xmlns:a16="http://schemas.microsoft.com/office/drawing/2014/main" id="{FA6A8959-3945-4906-811D-8D323FD61D8D}"/>
              </a:ext>
            </a:extLst>
          </p:cNvPr>
          <p:cNvSpPr txBox="1">
            <a:spLocks noChangeArrowheads="1"/>
          </p:cNvSpPr>
          <p:nvPr/>
        </p:nvSpPr>
        <p:spPr bwMode="auto">
          <a:xfrm>
            <a:off x="8686800" y="2590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18</a:t>
            </a:r>
          </a:p>
        </p:txBody>
      </p:sp>
      <p:sp>
        <p:nvSpPr>
          <p:cNvPr id="6164" name="TextBox 25">
            <a:extLst>
              <a:ext uri="{FF2B5EF4-FFF2-40B4-BE49-F238E27FC236}">
                <a16:creationId xmlns:a16="http://schemas.microsoft.com/office/drawing/2014/main" id="{939748B2-5F16-4A7C-A87A-E96AB71F208B}"/>
              </a:ext>
            </a:extLst>
          </p:cNvPr>
          <p:cNvSpPr txBox="1">
            <a:spLocks noChangeArrowheads="1"/>
          </p:cNvSpPr>
          <p:nvPr/>
        </p:nvSpPr>
        <p:spPr bwMode="auto">
          <a:xfrm>
            <a:off x="7848600" y="4724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19</a:t>
            </a:r>
          </a:p>
        </p:txBody>
      </p:sp>
      <p:sp>
        <p:nvSpPr>
          <p:cNvPr id="6165" name="TextBox 26">
            <a:extLst>
              <a:ext uri="{FF2B5EF4-FFF2-40B4-BE49-F238E27FC236}">
                <a16:creationId xmlns:a16="http://schemas.microsoft.com/office/drawing/2014/main" id="{E4B03AED-7437-4BC2-A80D-9EBA5B33376D}"/>
              </a:ext>
            </a:extLst>
          </p:cNvPr>
          <p:cNvSpPr txBox="1">
            <a:spLocks noChangeArrowheads="1"/>
          </p:cNvSpPr>
          <p:nvPr/>
        </p:nvSpPr>
        <p:spPr bwMode="auto">
          <a:xfrm>
            <a:off x="3276600" y="4953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20</a:t>
            </a:r>
          </a:p>
        </p:txBody>
      </p:sp>
      <p:sp>
        <p:nvSpPr>
          <p:cNvPr id="6166" name="TextBox 27">
            <a:extLst>
              <a:ext uri="{FF2B5EF4-FFF2-40B4-BE49-F238E27FC236}">
                <a16:creationId xmlns:a16="http://schemas.microsoft.com/office/drawing/2014/main" id="{2BEF55C0-6812-4D71-BA47-520ADE8F4A5D}"/>
              </a:ext>
            </a:extLst>
          </p:cNvPr>
          <p:cNvSpPr txBox="1">
            <a:spLocks noChangeArrowheads="1"/>
          </p:cNvSpPr>
          <p:nvPr/>
        </p:nvSpPr>
        <p:spPr bwMode="auto">
          <a:xfrm>
            <a:off x="3657600" y="2895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21</a:t>
            </a:r>
          </a:p>
        </p:txBody>
      </p:sp>
      <p:sp>
        <p:nvSpPr>
          <p:cNvPr id="6167" name="TextBox 28">
            <a:extLst>
              <a:ext uri="{FF2B5EF4-FFF2-40B4-BE49-F238E27FC236}">
                <a16:creationId xmlns:a16="http://schemas.microsoft.com/office/drawing/2014/main" id="{A5CF7F7A-2489-4605-BFB1-76623401D40D}"/>
              </a:ext>
            </a:extLst>
          </p:cNvPr>
          <p:cNvSpPr txBox="1">
            <a:spLocks noChangeArrowheads="1"/>
          </p:cNvSpPr>
          <p:nvPr/>
        </p:nvSpPr>
        <p:spPr bwMode="auto">
          <a:xfrm>
            <a:off x="6934200" y="2057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22</a:t>
            </a:r>
          </a:p>
        </p:txBody>
      </p:sp>
      <p:sp>
        <p:nvSpPr>
          <p:cNvPr id="6168" name="TextBox 29">
            <a:extLst>
              <a:ext uri="{FF2B5EF4-FFF2-40B4-BE49-F238E27FC236}">
                <a16:creationId xmlns:a16="http://schemas.microsoft.com/office/drawing/2014/main" id="{26D287F9-C4FF-40E3-A078-3C1C792E0B5D}"/>
              </a:ext>
            </a:extLst>
          </p:cNvPr>
          <p:cNvSpPr txBox="1">
            <a:spLocks noChangeArrowheads="1"/>
          </p:cNvSpPr>
          <p:nvPr/>
        </p:nvSpPr>
        <p:spPr bwMode="auto">
          <a:xfrm>
            <a:off x="7391400" y="6019800"/>
            <a:ext cx="45720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23</a:t>
            </a:r>
          </a:p>
        </p:txBody>
      </p:sp>
      <p:sp>
        <p:nvSpPr>
          <p:cNvPr id="6169" name="TextBox 30">
            <a:extLst>
              <a:ext uri="{FF2B5EF4-FFF2-40B4-BE49-F238E27FC236}">
                <a16:creationId xmlns:a16="http://schemas.microsoft.com/office/drawing/2014/main" id="{90195ED5-1DD2-42AB-88F8-3CB059E2169D}"/>
              </a:ext>
            </a:extLst>
          </p:cNvPr>
          <p:cNvSpPr txBox="1">
            <a:spLocks noChangeArrowheads="1"/>
          </p:cNvSpPr>
          <p:nvPr/>
        </p:nvSpPr>
        <p:spPr bwMode="auto">
          <a:xfrm>
            <a:off x="2209800" y="5638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24</a:t>
            </a:r>
          </a:p>
        </p:txBody>
      </p:sp>
      <p:sp>
        <p:nvSpPr>
          <p:cNvPr id="6170" name="TextBox 31">
            <a:extLst>
              <a:ext uri="{FF2B5EF4-FFF2-40B4-BE49-F238E27FC236}">
                <a16:creationId xmlns:a16="http://schemas.microsoft.com/office/drawing/2014/main" id="{86296099-BB53-40A0-A9BC-2D901088FFC5}"/>
              </a:ext>
            </a:extLst>
          </p:cNvPr>
          <p:cNvSpPr txBox="1">
            <a:spLocks noChangeArrowheads="1"/>
          </p:cNvSpPr>
          <p:nvPr/>
        </p:nvSpPr>
        <p:spPr bwMode="auto">
          <a:xfrm>
            <a:off x="3124200" y="1447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25</a:t>
            </a:r>
          </a:p>
        </p:txBody>
      </p:sp>
      <p:sp>
        <p:nvSpPr>
          <p:cNvPr id="6171" name="TextBox 32">
            <a:extLst>
              <a:ext uri="{FF2B5EF4-FFF2-40B4-BE49-F238E27FC236}">
                <a16:creationId xmlns:a16="http://schemas.microsoft.com/office/drawing/2014/main" id="{C971C8C1-E257-4740-A9E2-8ACC31DC7966}"/>
              </a:ext>
            </a:extLst>
          </p:cNvPr>
          <p:cNvSpPr txBox="1">
            <a:spLocks noChangeArrowheads="1"/>
          </p:cNvSpPr>
          <p:nvPr/>
        </p:nvSpPr>
        <p:spPr bwMode="auto">
          <a:xfrm>
            <a:off x="9982200" y="2895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26</a:t>
            </a:r>
          </a:p>
        </p:txBody>
      </p:sp>
      <p:sp>
        <p:nvSpPr>
          <p:cNvPr id="6172" name="TextBox 33">
            <a:extLst>
              <a:ext uri="{FF2B5EF4-FFF2-40B4-BE49-F238E27FC236}">
                <a16:creationId xmlns:a16="http://schemas.microsoft.com/office/drawing/2014/main" id="{0AA3909A-FA52-47A4-ABFA-6B60D30D6B9B}"/>
              </a:ext>
            </a:extLst>
          </p:cNvPr>
          <p:cNvSpPr txBox="1">
            <a:spLocks noChangeArrowheads="1"/>
          </p:cNvSpPr>
          <p:nvPr/>
        </p:nvSpPr>
        <p:spPr bwMode="auto">
          <a:xfrm>
            <a:off x="9144000" y="4419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27</a:t>
            </a:r>
          </a:p>
        </p:txBody>
      </p:sp>
      <p:sp>
        <p:nvSpPr>
          <p:cNvPr id="6173" name="TextBox 34">
            <a:extLst>
              <a:ext uri="{FF2B5EF4-FFF2-40B4-BE49-F238E27FC236}">
                <a16:creationId xmlns:a16="http://schemas.microsoft.com/office/drawing/2014/main" id="{FB1EA97E-BAE7-4605-8081-00A8FDD9989E}"/>
              </a:ext>
            </a:extLst>
          </p:cNvPr>
          <p:cNvSpPr txBox="1">
            <a:spLocks noChangeArrowheads="1"/>
          </p:cNvSpPr>
          <p:nvPr/>
        </p:nvSpPr>
        <p:spPr bwMode="auto">
          <a:xfrm>
            <a:off x="4343400" y="5562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28</a:t>
            </a:r>
          </a:p>
        </p:txBody>
      </p:sp>
      <p:sp>
        <p:nvSpPr>
          <p:cNvPr id="6174" name="TextBox 35">
            <a:extLst>
              <a:ext uri="{FF2B5EF4-FFF2-40B4-BE49-F238E27FC236}">
                <a16:creationId xmlns:a16="http://schemas.microsoft.com/office/drawing/2014/main" id="{0B5E5025-C8A9-4A40-830A-E810487E48C7}"/>
              </a:ext>
            </a:extLst>
          </p:cNvPr>
          <p:cNvSpPr txBox="1">
            <a:spLocks noChangeArrowheads="1"/>
          </p:cNvSpPr>
          <p:nvPr/>
        </p:nvSpPr>
        <p:spPr bwMode="auto">
          <a:xfrm>
            <a:off x="2819400" y="2895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29</a:t>
            </a:r>
          </a:p>
        </p:txBody>
      </p:sp>
      <p:sp>
        <p:nvSpPr>
          <p:cNvPr id="6175" name="TextBox 36">
            <a:extLst>
              <a:ext uri="{FF2B5EF4-FFF2-40B4-BE49-F238E27FC236}">
                <a16:creationId xmlns:a16="http://schemas.microsoft.com/office/drawing/2014/main" id="{B45E19F7-F655-4543-8E0B-ABA73BE5BB3F}"/>
              </a:ext>
            </a:extLst>
          </p:cNvPr>
          <p:cNvSpPr txBox="1">
            <a:spLocks noChangeArrowheads="1"/>
          </p:cNvSpPr>
          <p:nvPr/>
        </p:nvSpPr>
        <p:spPr bwMode="auto">
          <a:xfrm>
            <a:off x="7620000" y="990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30</a:t>
            </a:r>
          </a:p>
        </p:txBody>
      </p:sp>
      <p:sp>
        <p:nvSpPr>
          <p:cNvPr id="6176" name="TextBox 37">
            <a:extLst>
              <a:ext uri="{FF2B5EF4-FFF2-40B4-BE49-F238E27FC236}">
                <a16:creationId xmlns:a16="http://schemas.microsoft.com/office/drawing/2014/main" id="{AC12A272-1427-400C-AFB6-35D764663221}"/>
              </a:ext>
            </a:extLst>
          </p:cNvPr>
          <p:cNvSpPr txBox="1">
            <a:spLocks noChangeArrowheads="1"/>
          </p:cNvSpPr>
          <p:nvPr/>
        </p:nvSpPr>
        <p:spPr bwMode="auto">
          <a:xfrm>
            <a:off x="8763000" y="5486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31</a:t>
            </a:r>
          </a:p>
        </p:txBody>
      </p:sp>
      <p:sp>
        <p:nvSpPr>
          <p:cNvPr id="6177" name="TextBox 38">
            <a:extLst>
              <a:ext uri="{FF2B5EF4-FFF2-40B4-BE49-F238E27FC236}">
                <a16:creationId xmlns:a16="http://schemas.microsoft.com/office/drawing/2014/main" id="{AD491A8A-B9D4-4E87-88C9-2EF631196150}"/>
              </a:ext>
            </a:extLst>
          </p:cNvPr>
          <p:cNvSpPr txBox="1">
            <a:spLocks noChangeArrowheads="1"/>
          </p:cNvSpPr>
          <p:nvPr/>
        </p:nvSpPr>
        <p:spPr bwMode="auto">
          <a:xfrm>
            <a:off x="2667000" y="4038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32</a:t>
            </a:r>
          </a:p>
        </p:txBody>
      </p:sp>
      <p:sp>
        <p:nvSpPr>
          <p:cNvPr id="6178" name="TextBox 39">
            <a:extLst>
              <a:ext uri="{FF2B5EF4-FFF2-40B4-BE49-F238E27FC236}">
                <a16:creationId xmlns:a16="http://schemas.microsoft.com/office/drawing/2014/main" id="{30F00401-11CD-416C-BF56-EBE2EABFBD5E}"/>
              </a:ext>
            </a:extLst>
          </p:cNvPr>
          <p:cNvSpPr txBox="1">
            <a:spLocks noChangeArrowheads="1"/>
          </p:cNvSpPr>
          <p:nvPr/>
        </p:nvSpPr>
        <p:spPr bwMode="auto">
          <a:xfrm>
            <a:off x="5181600" y="2057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33</a:t>
            </a:r>
          </a:p>
        </p:txBody>
      </p:sp>
      <p:sp>
        <p:nvSpPr>
          <p:cNvPr id="6179" name="TextBox 40">
            <a:extLst>
              <a:ext uri="{FF2B5EF4-FFF2-40B4-BE49-F238E27FC236}">
                <a16:creationId xmlns:a16="http://schemas.microsoft.com/office/drawing/2014/main" id="{6F7C68EE-0828-423B-A676-36045F324000}"/>
              </a:ext>
            </a:extLst>
          </p:cNvPr>
          <p:cNvSpPr txBox="1">
            <a:spLocks noChangeArrowheads="1"/>
          </p:cNvSpPr>
          <p:nvPr/>
        </p:nvSpPr>
        <p:spPr bwMode="auto">
          <a:xfrm>
            <a:off x="7543800" y="2819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34</a:t>
            </a:r>
          </a:p>
        </p:txBody>
      </p:sp>
      <p:sp>
        <p:nvSpPr>
          <p:cNvPr id="6180" name="TextBox 41">
            <a:extLst>
              <a:ext uri="{FF2B5EF4-FFF2-40B4-BE49-F238E27FC236}">
                <a16:creationId xmlns:a16="http://schemas.microsoft.com/office/drawing/2014/main" id="{EB0263D4-5D33-4F78-A663-33ACF0E82B69}"/>
              </a:ext>
            </a:extLst>
          </p:cNvPr>
          <p:cNvSpPr txBox="1">
            <a:spLocks noChangeArrowheads="1"/>
          </p:cNvSpPr>
          <p:nvPr/>
        </p:nvSpPr>
        <p:spPr bwMode="auto">
          <a:xfrm>
            <a:off x="8229600" y="3962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35</a:t>
            </a:r>
          </a:p>
        </p:txBody>
      </p:sp>
      <p:sp>
        <p:nvSpPr>
          <p:cNvPr id="6181" name="TextBox 42">
            <a:extLst>
              <a:ext uri="{FF2B5EF4-FFF2-40B4-BE49-F238E27FC236}">
                <a16:creationId xmlns:a16="http://schemas.microsoft.com/office/drawing/2014/main" id="{846F54EC-2F83-4B94-BF11-46BBCAF0A3EF}"/>
              </a:ext>
            </a:extLst>
          </p:cNvPr>
          <p:cNvSpPr txBox="1">
            <a:spLocks noChangeArrowheads="1"/>
          </p:cNvSpPr>
          <p:nvPr/>
        </p:nvSpPr>
        <p:spPr bwMode="auto">
          <a:xfrm>
            <a:off x="3352800" y="5943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36</a:t>
            </a:r>
          </a:p>
        </p:txBody>
      </p:sp>
      <p:sp>
        <p:nvSpPr>
          <p:cNvPr id="6182" name="TextBox 43">
            <a:extLst>
              <a:ext uri="{FF2B5EF4-FFF2-40B4-BE49-F238E27FC236}">
                <a16:creationId xmlns:a16="http://schemas.microsoft.com/office/drawing/2014/main" id="{2A350FAE-5117-4AF6-86FF-AAEBEBABF1FE}"/>
              </a:ext>
            </a:extLst>
          </p:cNvPr>
          <p:cNvSpPr txBox="1">
            <a:spLocks noChangeArrowheads="1"/>
          </p:cNvSpPr>
          <p:nvPr/>
        </p:nvSpPr>
        <p:spPr bwMode="auto">
          <a:xfrm>
            <a:off x="4114800" y="2209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37</a:t>
            </a:r>
          </a:p>
        </p:txBody>
      </p:sp>
      <p:sp>
        <p:nvSpPr>
          <p:cNvPr id="6183" name="TextBox 44">
            <a:extLst>
              <a:ext uri="{FF2B5EF4-FFF2-40B4-BE49-F238E27FC236}">
                <a16:creationId xmlns:a16="http://schemas.microsoft.com/office/drawing/2014/main" id="{78266E7E-803A-408C-A3D2-19796C95C43B}"/>
              </a:ext>
            </a:extLst>
          </p:cNvPr>
          <p:cNvSpPr txBox="1">
            <a:spLocks noChangeArrowheads="1"/>
          </p:cNvSpPr>
          <p:nvPr/>
        </p:nvSpPr>
        <p:spPr bwMode="auto">
          <a:xfrm>
            <a:off x="9144000" y="1981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38</a:t>
            </a:r>
          </a:p>
        </p:txBody>
      </p:sp>
      <p:sp>
        <p:nvSpPr>
          <p:cNvPr id="6184" name="TextBox 45">
            <a:extLst>
              <a:ext uri="{FF2B5EF4-FFF2-40B4-BE49-F238E27FC236}">
                <a16:creationId xmlns:a16="http://schemas.microsoft.com/office/drawing/2014/main" id="{FD339CF6-5251-4FB1-8557-EB7047257170}"/>
              </a:ext>
            </a:extLst>
          </p:cNvPr>
          <p:cNvSpPr txBox="1">
            <a:spLocks noChangeArrowheads="1"/>
          </p:cNvSpPr>
          <p:nvPr/>
        </p:nvSpPr>
        <p:spPr bwMode="auto">
          <a:xfrm>
            <a:off x="7086600" y="4724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39</a:t>
            </a:r>
          </a:p>
        </p:txBody>
      </p:sp>
      <p:sp>
        <p:nvSpPr>
          <p:cNvPr id="6185" name="TextBox 46">
            <a:extLst>
              <a:ext uri="{FF2B5EF4-FFF2-40B4-BE49-F238E27FC236}">
                <a16:creationId xmlns:a16="http://schemas.microsoft.com/office/drawing/2014/main" id="{23150929-2B22-4622-AE96-4B13FACB9B5A}"/>
              </a:ext>
            </a:extLst>
          </p:cNvPr>
          <p:cNvSpPr txBox="1">
            <a:spLocks noChangeArrowheads="1"/>
          </p:cNvSpPr>
          <p:nvPr/>
        </p:nvSpPr>
        <p:spPr bwMode="auto">
          <a:xfrm>
            <a:off x="5181600" y="4724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40</a:t>
            </a:r>
          </a:p>
        </p:txBody>
      </p:sp>
      <p:sp>
        <p:nvSpPr>
          <p:cNvPr id="6186" name="TextBox 47">
            <a:extLst>
              <a:ext uri="{FF2B5EF4-FFF2-40B4-BE49-F238E27FC236}">
                <a16:creationId xmlns:a16="http://schemas.microsoft.com/office/drawing/2014/main" id="{BCCA1DED-DA3C-4532-BBCC-C84A070D3A20}"/>
              </a:ext>
            </a:extLst>
          </p:cNvPr>
          <p:cNvSpPr txBox="1">
            <a:spLocks noChangeArrowheads="1"/>
          </p:cNvSpPr>
          <p:nvPr/>
        </p:nvSpPr>
        <p:spPr bwMode="auto">
          <a:xfrm>
            <a:off x="1981200" y="2209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41</a:t>
            </a:r>
          </a:p>
        </p:txBody>
      </p:sp>
      <p:sp>
        <p:nvSpPr>
          <p:cNvPr id="6187" name="TextBox 48">
            <a:extLst>
              <a:ext uri="{FF2B5EF4-FFF2-40B4-BE49-F238E27FC236}">
                <a16:creationId xmlns:a16="http://schemas.microsoft.com/office/drawing/2014/main" id="{6304DA15-4845-4DDC-97CA-258FC73DC23F}"/>
              </a:ext>
            </a:extLst>
          </p:cNvPr>
          <p:cNvSpPr txBox="1">
            <a:spLocks noChangeArrowheads="1"/>
          </p:cNvSpPr>
          <p:nvPr/>
        </p:nvSpPr>
        <p:spPr bwMode="auto">
          <a:xfrm>
            <a:off x="8763000" y="3124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42</a:t>
            </a:r>
          </a:p>
        </p:txBody>
      </p:sp>
      <p:sp>
        <p:nvSpPr>
          <p:cNvPr id="6188" name="TextBox 49">
            <a:extLst>
              <a:ext uri="{FF2B5EF4-FFF2-40B4-BE49-F238E27FC236}">
                <a16:creationId xmlns:a16="http://schemas.microsoft.com/office/drawing/2014/main" id="{B766BF24-39E4-4954-A66F-D9068693957A}"/>
              </a:ext>
            </a:extLst>
          </p:cNvPr>
          <p:cNvSpPr txBox="1">
            <a:spLocks noChangeArrowheads="1"/>
          </p:cNvSpPr>
          <p:nvPr/>
        </p:nvSpPr>
        <p:spPr bwMode="auto">
          <a:xfrm>
            <a:off x="9829800" y="4953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43</a:t>
            </a:r>
          </a:p>
        </p:txBody>
      </p:sp>
      <p:sp>
        <p:nvSpPr>
          <p:cNvPr id="6189" name="TextBox 50">
            <a:extLst>
              <a:ext uri="{FF2B5EF4-FFF2-40B4-BE49-F238E27FC236}">
                <a16:creationId xmlns:a16="http://schemas.microsoft.com/office/drawing/2014/main" id="{1DA8AEED-AEC9-4E35-8E97-C0259C1988F8}"/>
              </a:ext>
            </a:extLst>
          </p:cNvPr>
          <p:cNvSpPr txBox="1">
            <a:spLocks noChangeArrowheads="1"/>
          </p:cNvSpPr>
          <p:nvPr/>
        </p:nvSpPr>
        <p:spPr bwMode="auto">
          <a:xfrm>
            <a:off x="2209800" y="4800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44</a:t>
            </a:r>
          </a:p>
        </p:txBody>
      </p:sp>
      <p:sp>
        <p:nvSpPr>
          <p:cNvPr id="6190" name="TextBox 51">
            <a:extLst>
              <a:ext uri="{FF2B5EF4-FFF2-40B4-BE49-F238E27FC236}">
                <a16:creationId xmlns:a16="http://schemas.microsoft.com/office/drawing/2014/main" id="{65C6868A-83F5-4A41-A7A2-C9264AD09DEB}"/>
              </a:ext>
            </a:extLst>
          </p:cNvPr>
          <p:cNvSpPr txBox="1">
            <a:spLocks noChangeArrowheads="1"/>
          </p:cNvSpPr>
          <p:nvPr/>
        </p:nvSpPr>
        <p:spPr bwMode="auto">
          <a:xfrm>
            <a:off x="4800600" y="2438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45</a:t>
            </a:r>
          </a:p>
        </p:txBody>
      </p:sp>
      <p:sp>
        <p:nvSpPr>
          <p:cNvPr id="6191" name="TextBox 52">
            <a:extLst>
              <a:ext uri="{FF2B5EF4-FFF2-40B4-BE49-F238E27FC236}">
                <a16:creationId xmlns:a16="http://schemas.microsoft.com/office/drawing/2014/main" id="{F0E1733D-6FE3-46D4-BED0-CA0291FFB5CB}"/>
              </a:ext>
            </a:extLst>
          </p:cNvPr>
          <p:cNvSpPr txBox="1">
            <a:spLocks noChangeArrowheads="1"/>
          </p:cNvSpPr>
          <p:nvPr/>
        </p:nvSpPr>
        <p:spPr bwMode="auto">
          <a:xfrm>
            <a:off x="7086600" y="1371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46</a:t>
            </a:r>
          </a:p>
        </p:txBody>
      </p:sp>
      <p:sp>
        <p:nvSpPr>
          <p:cNvPr id="6192" name="TextBox 53">
            <a:extLst>
              <a:ext uri="{FF2B5EF4-FFF2-40B4-BE49-F238E27FC236}">
                <a16:creationId xmlns:a16="http://schemas.microsoft.com/office/drawing/2014/main" id="{6538A5C9-6036-4172-845A-9EC1F569F8C9}"/>
              </a:ext>
            </a:extLst>
          </p:cNvPr>
          <p:cNvSpPr txBox="1">
            <a:spLocks noChangeArrowheads="1"/>
          </p:cNvSpPr>
          <p:nvPr/>
        </p:nvSpPr>
        <p:spPr bwMode="auto">
          <a:xfrm>
            <a:off x="6629400" y="5715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47</a:t>
            </a:r>
          </a:p>
        </p:txBody>
      </p:sp>
      <p:sp>
        <p:nvSpPr>
          <p:cNvPr id="6193" name="TextBox 54">
            <a:extLst>
              <a:ext uri="{FF2B5EF4-FFF2-40B4-BE49-F238E27FC236}">
                <a16:creationId xmlns:a16="http://schemas.microsoft.com/office/drawing/2014/main" id="{FE6161E4-23D1-460A-B9AB-C2533FB1C930}"/>
              </a:ext>
            </a:extLst>
          </p:cNvPr>
          <p:cNvSpPr txBox="1">
            <a:spLocks noChangeArrowheads="1"/>
          </p:cNvSpPr>
          <p:nvPr/>
        </p:nvSpPr>
        <p:spPr bwMode="auto">
          <a:xfrm>
            <a:off x="3505200" y="4114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48</a:t>
            </a:r>
          </a:p>
        </p:txBody>
      </p:sp>
      <p:sp>
        <p:nvSpPr>
          <p:cNvPr id="6194" name="TextBox 55">
            <a:extLst>
              <a:ext uri="{FF2B5EF4-FFF2-40B4-BE49-F238E27FC236}">
                <a16:creationId xmlns:a16="http://schemas.microsoft.com/office/drawing/2014/main" id="{8D55DF81-2914-4F77-BCFF-8BF8727764B1}"/>
              </a:ext>
            </a:extLst>
          </p:cNvPr>
          <p:cNvSpPr txBox="1">
            <a:spLocks noChangeArrowheads="1"/>
          </p:cNvSpPr>
          <p:nvPr/>
        </p:nvSpPr>
        <p:spPr bwMode="auto">
          <a:xfrm>
            <a:off x="3581400" y="1828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49</a:t>
            </a:r>
          </a:p>
        </p:txBody>
      </p:sp>
      <p:sp>
        <p:nvSpPr>
          <p:cNvPr id="6195" name="TextBox 56">
            <a:extLst>
              <a:ext uri="{FF2B5EF4-FFF2-40B4-BE49-F238E27FC236}">
                <a16:creationId xmlns:a16="http://schemas.microsoft.com/office/drawing/2014/main" id="{BD26F0D0-E589-4094-8260-2701EF7939E8}"/>
              </a:ext>
            </a:extLst>
          </p:cNvPr>
          <p:cNvSpPr txBox="1">
            <a:spLocks noChangeArrowheads="1"/>
          </p:cNvSpPr>
          <p:nvPr/>
        </p:nvSpPr>
        <p:spPr bwMode="auto">
          <a:xfrm>
            <a:off x="6324600" y="2286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50</a:t>
            </a:r>
          </a:p>
        </p:txBody>
      </p:sp>
      <p:sp>
        <p:nvSpPr>
          <p:cNvPr id="6196" name="TextBox 57">
            <a:extLst>
              <a:ext uri="{FF2B5EF4-FFF2-40B4-BE49-F238E27FC236}">
                <a16:creationId xmlns:a16="http://schemas.microsoft.com/office/drawing/2014/main" id="{576EC935-B024-42B7-B4DB-57575EE362CD}"/>
              </a:ext>
            </a:extLst>
          </p:cNvPr>
          <p:cNvSpPr txBox="1">
            <a:spLocks noChangeArrowheads="1"/>
          </p:cNvSpPr>
          <p:nvPr/>
        </p:nvSpPr>
        <p:spPr bwMode="auto">
          <a:xfrm>
            <a:off x="7543800" y="5410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51</a:t>
            </a:r>
          </a:p>
        </p:txBody>
      </p:sp>
      <p:sp>
        <p:nvSpPr>
          <p:cNvPr id="6197" name="TextBox 58">
            <a:extLst>
              <a:ext uri="{FF2B5EF4-FFF2-40B4-BE49-F238E27FC236}">
                <a16:creationId xmlns:a16="http://schemas.microsoft.com/office/drawing/2014/main" id="{244A1975-7102-43EF-93A0-AD632D199C10}"/>
              </a:ext>
            </a:extLst>
          </p:cNvPr>
          <p:cNvSpPr txBox="1">
            <a:spLocks noChangeArrowheads="1"/>
          </p:cNvSpPr>
          <p:nvPr/>
        </p:nvSpPr>
        <p:spPr bwMode="auto">
          <a:xfrm>
            <a:off x="4724400" y="3810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52</a:t>
            </a:r>
          </a:p>
        </p:txBody>
      </p:sp>
      <p:sp>
        <p:nvSpPr>
          <p:cNvPr id="6198" name="TextBox 59">
            <a:extLst>
              <a:ext uri="{FF2B5EF4-FFF2-40B4-BE49-F238E27FC236}">
                <a16:creationId xmlns:a16="http://schemas.microsoft.com/office/drawing/2014/main" id="{5DD5AF71-BE02-44B0-B8E3-9EAE77C04712}"/>
              </a:ext>
            </a:extLst>
          </p:cNvPr>
          <p:cNvSpPr txBox="1">
            <a:spLocks noChangeArrowheads="1"/>
          </p:cNvSpPr>
          <p:nvPr/>
        </p:nvSpPr>
        <p:spPr bwMode="auto">
          <a:xfrm>
            <a:off x="5410200" y="1371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53</a:t>
            </a:r>
          </a:p>
        </p:txBody>
      </p:sp>
      <p:sp>
        <p:nvSpPr>
          <p:cNvPr id="6199" name="TextBox 60">
            <a:extLst>
              <a:ext uri="{FF2B5EF4-FFF2-40B4-BE49-F238E27FC236}">
                <a16:creationId xmlns:a16="http://schemas.microsoft.com/office/drawing/2014/main" id="{0298C1E9-0E07-4F4F-BD8C-273AA42D931A}"/>
              </a:ext>
            </a:extLst>
          </p:cNvPr>
          <p:cNvSpPr txBox="1">
            <a:spLocks noChangeArrowheads="1"/>
          </p:cNvSpPr>
          <p:nvPr/>
        </p:nvSpPr>
        <p:spPr bwMode="auto">
          <a:xfrm>
            <a:off x="10134600" y="18288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54</a:t>
            </a:r>
          </a:p>
        </p:txBody>
      </p:sp>
      <p:sp>
        <p:nvSpPr>
          <p:cNvPr id="6200" name="TextBox 61">
            <a:extLst>
              <a:ext uri="{FF2B5EF4-FFF2-40B4-BE49-F238E27FC236}">
                <a16:creationId xmlns:a16="http://schemas.microsoft.com/office/drawing/2014/main" id="{35FFF935-DFE1-4E69-AE7A-8667EBA56ABF}"/>
              </a:ext>
            </a:extLst>
          </p:cNvPr>
          <p:cNvSpPr txBox="1">
            <a:spLocks noChangeArrowheads="1"/>
          </p:cNvSpPr>
          <p:nvPr/>
        </p:nvSpPr>
        <p:spPr bwMode="auto">
          <a:xfrm>
            <a:off x="6172200" y="3810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55</a:t>
            </a:r>
          </a:p>
        </p:txBody>
      </p:sp>
      <p:sp>
        <p:nvSpPr>
          <p:cNvPr id="6201" name="TextBox 62">
            <a:extLst>
              <a:ext uri="{FF2B5EF4-FFF2-40B4-BE49-F238E27FC236}">
                <a16:creationId xmlns:a16="http://schemas.microsoft.com/office/drawing/2014/main" id="{F271CC26-7DC3-443A-8C66-DC38BBAFBBD5}"/>
              </a:ext>
            </a:extLst>
          </p:cNvPr>
          <p:cNvSpPr txBox="1">
            <a:spLocks noChangeArrowheads="1"/>
          </p:cNvSpPr>
          <p:nvPr/>
        </p:nvSpPr>
        <p:spPr bwMode="auto">
          <a:xfrm>
            <a:off x="1905000" y="4191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56</a:t>
            </a:r>
          </a:p>
        </p:txBody>
      </p:sp>
      <p:sp>
        <p:nvSpPr>
          <p:cNvPr id="6202" name="TextBox 63">
            <a:extLst>
              <a:ext uri="{FF2B5EF4-FFF2-40B4-BE49-F238E27FC236}">
                <a16:creationId xmlns:a16="http://schemas.microsoft.com/office/drawing/2014/main" id="{4E2C6327-E46D-4829-9A2C-D1F5BF33C364}"/>
              </a:ext>
            </a:extLst>
          </p:cNvPr>
          <p:cNvSpPr txBox="1">
            <a:spLocks noChangeArrowheads="1"/>
          </p:cNvSpPr>
          <p:nvPr/>
        </p:nvSpPr>
        <p:spPr bwMode="auto">
          <a:xfrm>
            <a:off x="2514600" y="17526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57</a:t>
            </a:r>
          </a:p>
        </p:txBody>
      </p:sp>
      <p:sp>
        <p:nvSpPr>
          <p:cNvPr id="6203" name="TextBox 64">
            <a:extLst>
              <a:ext uri="{FF2B5EF4-FFF2-40B4-BE49-F238E27FC236}">
                <a16:creationId xmlns:a16="http://schemas.microsoft.com/office/drawing/2014/main" id="{62F33B2B-5DCF-4BB9-BCF1-BDBAB8A3007D}"/>
              </a:ext>
            </a:extLst>
          </p:cNvPr>
          <p:cNvSpPr txBox="1">
            <a:spLocks noChangeArrowheads="1"/>
          </p:cNvSpPr>
          <p:nvPr/>
        </p:nvSpPr>
        <p:spPr bwMode="auto">
          <a:xfrm>
            <a:off x="8534400" y="12192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58</a:t>
            </a:r>
          </a:p>
        </p:txBody>
      </p:sp>
      <p:sp>
        <p:nvSpPr>
          <p:cNvPr id="6204" name="TextBox 65">
            <a:extLst>
              <a:ext uri="{FF2B5EF4-FFF2-40B4-BE49-F238E27FC236}">
                <a16:creationId xmlns:a16="http://schemas.microsoft.com/office/drawing/2014/main" id="{E960D83D-7083-49A0-98AC-DEBD5091AAAE}"/>
              </a:ext>
            </a:extLst>
          </p:cNvPr>
          <p:cNvSpPr txBox="1">
            <a:spLocks noChangeArrowheads="1"/>
          </p:cNvSpPr>
          <p:nvPr/>
        </p:nvSpPr>
        <p:spPr bwMode="auto">
          <a:xfrm>
            <a:off x="8382000" y="58674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59</a:t>
            </a:r>
          </a:p>
        </p:txBody>
      </p:sp>
      <p:sp>
        <p:nvSpPr>
          <p:cNvPr id="6205" name="TextBox 66">
            <a:extLst>
              <a:ext uri="{FF2B5EF4-FFF2-40B4-BE49-F238E27FC236}">
                <a16:creationId xmlns:a16="http://schemas.microsoft.com/office/drawing/2014/main" id="{5458CA4A-4896-410D-9FA5-3D17B297E87C}"/>
              </a:ext>
            </a:extLst>
          </p:cNvPr>
          <p:cNvSpPr txBox="1">
            <a:spLocks noChangeArrowheads="1"/>
          </p:cNvSpPr>
          <p:nvPr/>
        </p:nvSpPr>
        <p:spPr bwMode="auto">
          <a:xfrm>
            <a:off x="4648200" y="4953001"/>
            <a:ext cx="3834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1219170" eaLnBrk="1" hangingPunct="1">
              <a:buClr>
                <a:srgbClr val="000000"/>
              </a:buClr>
            </a:pPr>
            <a:r>
              <a:rPr lang="en-US" altLang="en-US" sz="1400" kern="0">
                <a:solidFill>
                  <a:prstClr val="black"/>
                </a:solidFill>
                <a:sym typeface="Arial"/>
              </a:rPr>
              <a:t>60</a:t>
            </a:r>
          </a:p>
        </p:txBody>
      </p:sp>
      <p:cxnSp>
        <p:nvCxnSpPr>
          <p:cNvPr id="3" name="Straight Connector 2">
            <a:extLst>
              <a:ext uri="{FF2B5EF4-FFF2-40B4-BE49-F238E27FC236}">
                <a16:creationId xmlns:a16="http://schemas.microsoft.com/office/drawing/2014/main" id="{C0D159F4-E06C-4A19-B6AC-65DBD4D33240}"/>
              </a:ext>
            </a:extLst>
          </p:cNvPr>
          <p:cNvCxnSpPr>
            <a:cxnSpLocks/>
          </p:cNvCxnSpPr>
          <p:nvPr/>
        </p:nvCxnSpPr>
        <p:spPr>
          <a:xfrm>
            <a:off x="1752600" y="3462755"/>
            <a:ext cx="8829131"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88AA3614-E919-4D1A-AAD6-7D949634788D}"/>
              </a:ext>
            </a:extLst>
          </p:cNvPr>
          <p:cNvCxnSpPr>
            <a:cxnSpLocks/>
          </p:cNvCxnSpPr>
          <p:nvPr/>
        </p:nvCxnSpPr>
        <p:spPr>
          <a:xfrm>
            <a:off x="6009731" y="1219200"/>
            <a:ext cx="0" cy="5139155"/>
          </a:xfrm>
          <a:prstGeom prst="line">
            <a:avLst/>
          </a:prstGeom>
          <a:ln w="28575"/>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52CD2E72-B0A6-48C9-A065-8FDD225807EC}"/>
              </a:ext>
            </a:extLst>
          </p:cNvPr>
          <p:cNvCxnSpPr/>
          <p:nvPr/>
        </p:nvCxnSpPr>
        <p:spPr>
          <a:xfrm flipV="1">
            <a:off x="3124200" y="1524001"/>
            <a:ext cx="6403238" cy="685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A7FDB821-380F-0CF8-F418-5D7F4C522A2B}"/>
              </a:ext>
            </a:extLst>
          </p:cNvPr>
          <p:cNvCxnSpPr/>
          <p:nvPr/>
        </p:nvCxnSpPr>
        <p:spPr>
          <a:xfrm flipH="1">
            <a:off x="7086600" y="1521022"/>
            <a:ext cx="2440838" cy="2669979"/>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FDC5627-43C1-7438-3BC2-90194F7431B0}"/>
              </a:ext>
            </a:extLst>
          </p:cNvPr>
          <p:cNvCxnSpPr/>
          <p:nvPr/>
        </p:nvCxnSpPr>
        <p:spPr>
          <a:xfrm flipH="1" flipV="1">
            <a:off x="1905000" y="3810001"/>
            <a:ext cx="51816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8A3059B-B8BE-72ED-FA20-7BCFDF8091A9}"/>
              </a:ext>
            </a:extLst>
          </p:cNvPr>
          <p:cNvCxnSpPr>
            <a:cxnSpLocks/>
          </p:cNvCxnSpPr>
          <p:nvPr/>
        </p:nvCxnSpPr>
        <p:spPr>
          <a:xfrm flipV="1">
            <a:off x="1905000" y="3124201"/>
            <a:ext cx="3581400" cy="685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209E0FA6-2218-3301-97F9-98763A7CDB70}"/>
              </a:ext>
            </a:extLst>
          </p:cNvPr>
          <p:cNvCxnSpPr>
            <a:cxnSpLocks/>
          </p:cNvCxnSpPr>
          <p:nvPr/>
        </p:nvCxnSpPr>
        <p:spPr>
          <a:xfrm flipV="1">
            <a:off x="5486400" y="1521022"/>
            <a:ext cx="838200" cy="160317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68487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24.xml><?xml version="1.0" encoding="utf-8"?>
<p:tagLst xmlns:a="http://schemas.openxmlformats.org/drawingml/2006/main" xmlns:r="http://schemas.openxmlformats.org/officeDocument/2006/relationships" xmlns:p="http://schemas.openxmlformats.org/presentationml/2006/main">
  <p:tag name="NAME" val="Moon"/>
</p:tagLst>
</file>

<file path=ppt/tags/tag25.xml><?xml version="1.0" encoding="utf-8"?>
<p:tagLst xmlns:a="http://schemas.openxmlformats.org/drawingml/2006/main" xmlns:r="http://schemas.openxmlformats.org/officeDocument/2006/relationships" xmlns:p="http://schemas.openxmlformats.org/presentationml/2006/main">
  <p:tag name="NAME" val="Moon"/>
</p:tagLst>
</file>

<file path=ppt/tags/tag26.xml><?xml version="1.0" encoding="utf-8"?>
<p:tagLst xmlns:a="http://schemas.openxmlformats.org/drawingml/2006/main" xmlns:r="http://schemas.openxmlformats.org/officeDocument/2006/relationships" xmlns:p="http://schemas.openxmlformats.org/presentationml/2006/main">
  <p:tag name="NAME" val="Moon"/>
</p:tagLst>
</file>

<file path=ppt/tags/tag27.xml><?xml version="1.0" encoding="utf-8"?>
<p:tagLst xmlns:a="http://schemas.openxmlformats.org/drawingml/2006/main" xmlns:r="http://schemas.openxmlformats.org/officeDocument/2006/relationships" xmlns:p="http://schemas.openxmlformats.org/presentationml/2006/main">
  <p:tag name="NAME" val="Moon"/>
</p:tagLst>
</file>

<file path=ppt/tags/tag28.xml><?xml version="1.0" encoding="utf-8"?>
<p:tagLst xmlns:a="http://schemas.openxmlformats.org/drawingml/2006/main" xmlns:r="http://schemas.openxmlformats.org/officeDocument/2006/relationships" xmlns:p="http://schemas.openxmlformats.org/presentationml/2006/main">
  <p:tag name="NAME" val="Moon"/>
</p:tagLst>
</file>

<file path=ppt/tags/tag29.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3.xml><?xml version="1.0" encoding="utf-8"?>
<p:tagLst xmlns:a="http://schemas.openxmlformats.org/drawingml/2006/main" xmlns:r="http://schemas.openxmlformats.org/officeDocument/2006/relationships" xmlns:p="http://schemas.openxmlformats.org/presentationml/2006/main">
  <p:tag name="NAME" val="Moon"/>
</p:tagLst>
</file>

<file path=ppt/tags/tag30.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31.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32.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33.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34.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35.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36.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37.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38.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NAME" val="Moon"/>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45.xml><?xml version="1.0" encoding="utf-8"?>
<p:tagLst xmlns:a="http://schemas.openxmlformats.org/drawingml/2006/main" xmlns:r="http://schemas.openxmlformats.org/officeDocument/2006/relationships" xmlns:p="http://schemas.openxmlformats.org/presentationml/2006/main">
  <p:tag name="NAME" val="Moon"/>
</p:tagLst>
</file>

<file path=ppt/tags/tag46.xml><?xml version="1.0" encoding="utf-8"?>
<p:tagLst xmlns:a="http://schemas.openxmlformats.org/drawingml/2006/main" xmlns:r="http://schemas.openxmlformats.org/officeDocument/2006/relationships" xmlns:p="http://schemas.openxmlformats.org/presentationml/2006/main">
  <p:tag name="NAME" val="Moon"/>
</p:tagLst>
</file>

<file path=ppt/tags/tag47.xml><?xml version="1.0" encoding="utf-8"?>
<p:tagLst xmlns:a="http://schemas.openxmlformats.org/drawingml/2006/main" xmlns:r="http://schemas.openxmlformats.org/officeDocument/2006/relationships" xmlns:p="http://schemas.openxmlformats.org/presentationml/2006/main">
  <p:tag name="NAME" val="Moon"/>
</p:tagLst>
</file>

<file path=ppt/tags/tag48.xml><?xml version="1.0" encoding="utf-8"?>
<p:tagLst xmlns:a="http://schemas.openxmlformats.org/drawingml/2006/main" xmlns:r="http://schemas.openxmlformats.org/officeDocument/2006/relationships" xmlns:p="http://schemas.openxmlformats.org/presentationml/2006/main">
  <p:tag name="NAME" val="Moon"/>
</p:tagLst>
</file>

<file path=ppt/tags/tag49.xml><?xml version="1.0" encoding="utf-8"?>
<p:tagLst xmlns:a="http://schemas.openxmlformats.org/drawingml/2006/main" xmlns:r="http://schemas.openxmlformats.org/officeDocument/2006/relationships" xmlns:p="http://schemas.openxmlformats.org/presentationml/2006/main">
  <p:tag name="NAME" val="Moon"/>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50.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51.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52.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53.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54.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55.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56.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57.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58.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59.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9.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80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3.xml><?xml version="1.0" encoding="utf-8"?>
<a:theme xmlns:a="http://schemas.openxmlformats.org/drawingml/2006/main" name="75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4.xml><?xml version="1.0" encoding="utf-8"?>
<a:theme xmlns:a="http://schemas.openxmlformats.org/drawingml/2006/main" name="72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5.xml><?xml version="1.0" encoding="utf-8"?>
<a:theme xmlns:a="http://schemas.openxmlformats.org/drawingml/2006/main" name="Jessica template">
  <a:themeElements>
    <a:clrScheme name="Custom 1">
      <a:dk1>
        <a:sysClr val="windowText" lastClr="000000"/>
      </a:dk1>
      <a:lt1>
        <a:sysClr val="window" lastClr="FFFFFF"/>
      </a:lt1>
      <a:dk2>
        <a:srgbClr val="335B74"/>
      </a:dk2>
      <a:lt2>
        <a:srgbClr val="DFE3E5"/>
      </a:lt2>
      <a:accent1>
        <a:srgbClr val="00B0F0"/>
      </a:accent1>
      <a:accent2>
        <a:srgbClr val="0070C0"/>
      </a:accent2>
      <a:accent3>
        <a:srgbClr val="0070C0"/>
      </a:accent3>
      <a:accent4>
        <a:srgbClr val="FFC000"/>
      </a:accent4>
      <a:accent5>
        <a:srgbClr val="92D050"/>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9_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3">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PresentationGO">
  <a:themeElements>
    <a:clrScheme name="University">
      <a:dk1>
        <a:srgbClr val="000000"/>
      </a:dk1>
      <a:lt1>
        <a:srgbClr val="FFFFFF"/>
      </a:lt1>
      <a:dk2>
        <a:srgbClr val="44546A"/>
      </a:dk2>
      <a:lt2>
        <a:srgbClr val="E7E6E6"/>
      </a:lt2>
      <a:accent1>
        <a:srgbClr val="002E44"/>
      </a:accent1>
      <a:accent2>
        <a:srgbClr val="C4B897"/>
      </a:accent2>
      <a:accent3>
        <a:srgbClr val="EDE6D5"/>
      </a:accent3>
      <a:accent4>
        <a:srgbClr val="819293"/>
      </a:accent4>
      <a:accent5>
        <a:srgbClr val="6E8387"/>
      </a:accent5>
      <a:accent6>
        <a:srgbClr val="D1C7AB"/>
      </a:accent6>
      <a:hlink>
        <a:srgbClr val="C4B897"/>
      </a:hlink>
      <a:folHlink>
        <a:srgbClr val="002E4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0145_T_PGO_UNIVERSITY-PGO-16x9.pptx" id="{97EABB63-B49B-4B55-B17F-5C369BBD1B62}" vid="{0FF04D3A-5B52-4937-A429-BCC16026643C}"/>
    </a:ext>
  </a:extLst>
</a:theme>
</file>

<file path=ppt/theme/theme8.xml><?xml version="1.0" encoding="utf-8"?>
<a:theme xmlns:a="http://schemas.openxmlformats.org/drawingml/2006/main" name="Presentation">
  <a:themeElements>
    <a:clrScheme name="Presentation 1">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Presentation">
      <a:majorFont>
        <a:latin typeface="Helvetica Light"/>
        <a:ea typeface="Helvetica Light"/>
        <a:cs typeface="Helvetica Light"/>
      </a:majorFont>
      <a:minorFont>
        <a:latin typeface="Helvetica Light"/>
        <a:ea typeface="Helvetica Light"/>
        <a:cs typeface="Helvetica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a:noFill/>
        </a:ln>
        <a:effectLst>
          <a:outerShdw blurRad="38100" dist="19685" dir="5400000" algn="tr">
            <a:srgbClr val="000000">
              <a:alpha val="38000"/>
            </a:srgbClr>
          </a:outerShdw>
        </a:effectLst>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clrMap bg1="lt1" tx1="dk1" bg2="lt2" tx2="dk2" accent1="accent1" accent2="accent2" accent3="accent3" accent4="accent4" accent5="accent5" accent6="accent6" hlink="hlink" folHlink="folHlink"/>
    </a:extraClrScheme>
    <a:extraClrScheme>
      <a:clrScheme name="Presentation 2">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clrMap bg1="lt1" tx1="dk1" bg2="lt2" tx2="dk2" accent1="accent1" accent2="accent2" accent3="accent3" accent4="accent4" accent5="accent5" accent6="accent6" hlink="hlink" folHlink="folHlink"/>
    </a:extraClrScheme>
    <a:extraClrScheme>
      <a:clrScheme name="Presentation 3">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959</TotalTime>
  <Words>3868</Words>
  <Application>Microsoft Office PowerPoint</Application>
  <PresentationFormat>Widescreen</PresentationFormat>
  <Paragraphs>641</Paragraphs>
  <Slides>33</Slides>
  <Notes>19</Notes>
  <HiddenSlides>0</HiddenSlides>
  <MMClips>0</MMClips>
  <ScaleCrop>false</ScaleCrop>
  <HeadingPairs>
    <vt:vector size="8" baseType="variant">
      <vt:variant>
        <vt:lpstr>Fonts Used</vt:lpstr>
      </vt:variant>
      <vt:variant>
        <vt:i4>15</vt:i4>
      </vt:variant>
      <vt:variant>
        <vt:lpstr>Theme</vt:lpstr>
      </vt:variant>
      <vt:variant>
        <vt:i4>9</vt:i4>
      </vt:variant>
      <vt:variant>
        <vt:lpstr>Embedded OLE Servers</vt:lpstr>
      </vt:variant>
      <vt:variant>
        <vt:i4>1</vt:i4>
      </vt:variant>
      <vt:variant>
        <vt:lpstr>Slide Titles</vt:lpstr>
      </vt:variant>
      <vt:variant>
        <vt:i4>33</vt:i4>
      </vt:variant>
    </vt:vector>
  </HeadingPairs>
  <TitlesOfParts>
    <vt:vector size="58" baseType="lpstr">
      <vt:lpstr>Arial</vt:lpstr>
      <vt:lpstr>Calibri</vt:lpstr>
      <vt:lpstr>Calibri Light</vt:lpstr>
      <vt:lpstr>Gill Sans</vt:lpstr>
      <vt:lpstr>Google Sans</vt:lpstr>
      <vt:lpstr>Helvetica Light</vt:lpstr>
      <vt:lpstr>Helvetica Neue Light</vt:lpstr>
      <vt:lpstr>News Cycle</vt:lpstr>
      <vt:lpstr>Open Sans</vt:lpstr>
      <vt:lpstr>Oswald</vt:lpstr>
      <vt:lpstr>Oswald Heavy Regular</vt:lpstr>
      <vt:lpstr>Oswald Regular</vt:lpstr>
      <vt:lpstr>Segoe UI</vt:lpstr>
      <vt:lpstr>Verdana</vt:lpstr>
      <vt:lpstr>Wingdings</vt:lpstr>
      <vt:lpstr>Office Theme</vt:lpstr>
      <vt:lpstr>80_Al Futtaim_CF_DE1410</vt:lpstr>
      <vt:lpstr>75_Al Futtaim_CF_DE1410</vt:lpstr>
      <vt:lpstr>72_Al Futtaim_CF_DE1410</vt:lpstr>
      <vt:lpstr>Jessica template</vt:lpstr>
      <vt:lpstr>9_Office Theme</vt:lpstr>
      <vt:lpstr>PresentationGO</vt:lpstr>
      <vt:lpstr>Presentation</vt:lpstr>
      <vt:lpstr>1_Office Theme</vt:lpstr>
      <vt:lpstr>think-cell Slide</vt:lpstr>
      <vt:lpstr>PowerPoint Presentation</vt:lpstr>
      <vt:lpstr>By the end of this briefing, you will be able to: </vt:lpstr>
      <vt:lpstr>Reality check – We need to up our game and create a competitive advantage to attract , develop, retain and engage our national workforce</vt:lpstr>
      <vt:lpstr>Best practices for People management- What do managers of these teams practice that makes them win?</vt:lpstr>
      <vt:lpstr>Key areas that managers need to focus on to drive performance </vt:lpstr>
      <vt:lpstr>Manager behaviors which impact engagement</vt:lpstr>
      <vt:lpstr>PowerPoint Presentation</vt:lpstr>
      <vt:lpstr>PowerPoint Presentation</vt:lpstr>
      <vt:lpstr>PowerPoint Presentation</vt:lpstr>
      <vt:lpstr> </vt:lpstr>
      <vt:lpstr>How can you support them?</vt:lpstr>
      <vt:lpstr>Understand the current Strengths and Areas for Development</vt:lpstr>
      <vt:lpstr>Job specific skills</vt:lpstr>
      <vt:lpstr>PowerPoint Presentation</vt:lpstr>
      <vt:lpstr>Learning styles</vt:lpstr>
      <vt:lpstr>PowerPoint Presentation</vt:lpstr>
      <vt:lpstr>Learning approach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Fatma Alsagaf</dc:creator>
  <cp:lastModifiedBy>Shaheen Lakdawalla</cp:lastModifiedBy>
  <cp:revision>38</cp:revision>
  <dcterms:created xsi:type="dcterms:W3CDTF">2023-04-26T08:34:32Z</dcterms:created>
  <dcterms:modified xsi:type="dcterms:W3CDTF">2023-05-04T13:51:57Z</dcterms:modified>
</cp:coreProperties>
</file>

<file path=docProps/thumbnail.jpeg>
</file>